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notesSlides/notesSlide12.xml" ContentType="application/vnd.openxmlformats-officedocument.presentationml.notesSlide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69" r:id="rId17"/>
    <p:sldId id="270" r:id="rId18"/>
    <p:sldId id="271" r:id="rId19"/>
    <p:sldId id="272" r:id="rId20"/>
    <p:sldId id="273" r:id="rId21"/>
    <p:sldId id="274" r:id="rId22"/>
    <p:sldId id="264" r:id="rId23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F4F89D-ABFA-48AC-8448-57154218A017}" v="624" dt="2025-12-10T15:09:09.3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125" d="100"/>
          <a:sy n="125" d="100"/>
        </p:scale>
        <p:origin x="-54" y="31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5155710" userId="ef6be7a3-635b-4446-9b0f-f0aa68df45c5" providerId="ADAL" clId="{6373AAF1-E2F6-479A-A286-1114DBE080AA}"/>
    <pc:docChg chg="undo custSel addSld delSld modSld sldOrd">
      <pc:chgData name="5155710" userId="ef6be7a3-635b-4446-9b0f-f0aa68df45c5" providerId="ADAL" clId="{6373AAF1-E2F6-479A-A286-1114DBE080AA}" dt="2025-12-10T15:09:09.365" v="1915" actId="113"/>
      <pc:docMkLst>
        <pc:docMk/>
      </pc:docMkLst>
      <pc:sldChg chg="addSp modSp mod modTransition modAnim">
        <pc:chgData name="5155710" userId="ef6be7a3-635b-4446-9b0f-f0aa68df45c5" providerId="ADAL" clId="{6373AAF1-E2F6-479A-A286-1114DBE080AA}" dt="2025-12-10T13:07:15.066" v="1671"/>
        <pc:sldMkLst>
          <pc:docMk/>
          <pc:sldMk cId="0" sldId="256"/>
        </pc:sldMkLst>
        <pc:spChg chg="mod">
          <ac:chgData name="5155710" userId="ef6be7a3-635b-4446-9b0f-f0aa68df45c5" providerId="ADAL" clId="{6373AAF1-E2F6-479A-A286-1114DBE080AA}" dt="2025-12-09T21:50:09.293" v="459" actId="255"/>
          <ac:spMkLst>
            <pc:docMk/>
            <pc:sldMk cId="0" sldId="256"/>
            <ac:spMk id="3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1:50:15.419" v="1332" actId="20577"/>
          <ac:spMkLst>
            <pc:docMk/>
            <pc:sldMk cId="0" sldId="256"/>
            <ac:spMk id="4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1:56:50.440" v="537" actId="207"/>
          <ac:spMkLst>
            <pc:docMk/>
            <pc:sldMk cId="0" sldId="256"/>
            <ac:spMk id="5" creationId="{00000000-0000-0000-0000-000000000000}"/>
          </ac:spMkLst>
        </pc:spChg>
        <pc:picChg chg="add mod">
          <ac:chgData name="5155710" userId="ef6be7a3-635b-4446-9b0f-f0aa68df45c5" providerId="ADAL" clId="{6373AAF1-E2F6-479A-A286-1114DBE080AA}" dt="2025-12-10T13:07:15.066" v="1671"/>
          <ac:picMkLst>
            <pc:docMk/>
            <pc:sldMk cId="0" sldId="256"/>
            <ac:picMk id="10" creationId="{56758316-17FF-F284-9F3A-F0567A976CC6}"/>
          </ac:picMkLst>
        </pc:picChg>
      </pc:sldChg>
      <pc:sldChg chg="addSp delSp modSp mod modTransition delAnim modAnim">
        <pc:chgData name="5155710" userId="ef6be7a3-635b-4446-9b0f-f0aa68df45c5" providerId="ADAL" clId="{6373AAF1-E2F6-479A-A286-1114DBE080AA}" dt="2025-12-10T13:11:16.681" v="1687"/>
        <pc:sldMkLst>
          <pc:docMk/>
          <pc:sldMk cId="0" sldId="257"/>
        </pc:sldMkLst>
        <pc:spChg chg="mod">
          <ac:chgData name="5155710" userId="ef6be7a3-635b-4446-9b0f-f0aa68df45c5" providerId="ADAL" clId="{6373AAF1-E2F6-479A-A286-1114DBE080AA}" dt="2025-12-09T22:40:10.296" v="957" actId="1076"/>
          <ac:spMkLst>
            <pc:docMk/>
            <pc:sldMk cId="0" sldId="257"/>
            <ac:spMk id="4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3:06:14.671" v="1290" actId="255"/>
          <ac:spMkLst>
            <pc:docMk/>
            <pc:sldMk cId="0" sldId="257"/>
            <ac:spMk id="5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3:06:18.393" v="1291" actId="255"/>
          <ac:spMkLst>
            <pc:docMk/>
            <pc:sldMk cId="0" sldId="257"/>
            <ac:spMk id="6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3:06:22.144" v="1292" actId="255"/>
          <ac:spMkLst>
            <pc:docMk/>
            <pc:sldMk cId="0" sldId="257"/>
            <ac:spMk id="7" creationId="{00000000-0000-0000-0000-000000000000}"/>
          </ac:spMkLst>
        </pc:spChg>
        <pc:spChg chg="add mod">
          <ac:chgData name="5155710" userId="ef6be7a3-635b-4446-9b0f-f0aa68df45c5" providerId="ADAL" clId="{6373AAF1-E2F6-479A-A286-1114DBE080AA}" dt="2025-12-10T13:11:14.324" v="1686" actId="1076"/>
          <ac:spMkLst>
            <pc:docMk/>
            <pc:sldMk cId="0" sldId="257"/>
            <ac:spMk id="13" creationId="{3D3DBA13-88C7-7410-1ED2-F81063CBE193}"/>
          </ac:spMkLst>
        </pc:spChg>
        <pc:spChg chg="add mod">
          <ac:chgData name="5155710" userId="ef6be7a3-635b-4446-9b0f-f0aa68df45c5" providerId="ADAL" clId="{6373AAF1-E2F6-479A-A286-1114DBE080AA}" dt="2025-12-10T13:11:11.260" v="1685" actId="1076"/>
          <ac:spMkLst>
            <pc:docMk/>
            <pc:sldMk cId="0" sldId="257"/>
            <ac:spMk id="14" creationId="{F1E63833-983D-4F5C-A154-0E241E9CDCD7}"/>
          </ac:spMkLst>
        </pc:spChg>
        <pc:spChg chg="add mod">
          <ac:chgData name="5155710" userId="ef6be7a3-635b-4446-9b0f-f0aa68df45c5" providerId="ADAL" clId="{6373AAF1-E2F6-479A-A286-1114DBE080AA}" dt="2025-12-10T13:11:08.272" v="1684" actId="1076"/>
          <ac:spMkLst>
            <pc:docMk/>
            <pc:sldMk cId="0" sldId="257"/>
            <ac:spMk id="15" creationId="{9AA6E6DD-AF05-5474-E6AA-7461BC951CF3}"/>
          </ac:spMkLst>
        </pc:spChg>
        <pc:picChg chg="del mod">
          <ac:chgData name="5155710" userId="ef6be7a3-635b-4446-9b0f-f0aa68df45c5" providerId="ADAL" clId="{6373AAF1-E2F6-479A-A286-1114DBE080AA}" dt="2025-12-09T21:51:34.901" v="474" actId="478"/>
          <ac:picMkLst>
            <pc:docMk/>
            <pc:sldMk cId="0" sldId="257"/>
            <ac:picMk id="2" creationId="{00000000-0000-0000-0000-000000000000}"/>
          </ac:picMkLst>
        </pc:picChg>
        <pc:picChg chg="mod">
          <ac:chgData name="5155710" userId="ef6be7a3-635b-4446-9b0f-f0aa68df45c5" providerId="ADAL" clId="{6373AAF1-E2F6-479A-A286-1114DBE080AA}" dt="2025-12-09T21:59:31.682" v="623"/>
          <ac:picMkLst>
            <pc:docMk/>
            <pc:sldMk cId="0" sldId="257"/>
            <ac:picMk id="3" creationId="{00000000-0000-0000-0000-000000000000}"/>
          </ac:picMkLst>
        </pc:picChg>
        <pc:picChg chg="del mod">
          <ac:chgData name="5155710" userId="ef6be7a3-635b-4446-9b0f-f0aa68df45c5" providerId="ADAL" clId="{6373AAF1-E2F6-479A-A286-1114DBE080AA}" dt="2025-12-09T21:58:21.646" v="543" actId="478"/>
          <ac:picMkLst>
            <pc:docMk/>
            <pc:sldMk cId="0" sldId="257"/>
            <ac:picMk id="8" creationId="{00000000-0000-0000-0000-000000000000}"/>
          </ac:picMkLst>
        </pc:picChg>
        <pc:picChg chg="add del mod">
          <ac:chgData name="5155710" userId="ef6be7a3-635b-4446-9b0f-f0aa68df45c5" providerId="ADAL" clId="{6373AAF1-E2F6-479A-A286-1114DBE080AA}" dt="2025-12-10T13:10:38.806" v="1677" actId="478"/>
          <ac:picMkLst>
            <pc:docMk/>
            <pc:sldMk cId="0" sldId="257"/>
            <ac:picMk id="9" creationId="{8BFEB00D-306B-A254-B058-27F5AD48D703}"/>
          </ac:picMkLst>
        </pc:picChg>
        <pc:picChg chg="add mod">
          <ac:chgData name="5155710" userId="ef6be7a3-635b-4446-9b0f-f0aa68df45c5" providerId="ADAL" clId="{6373AAF1-E2F6-479A-A286-1114DBE080AA}" dt="2025-12-09T22:02:35.319" v="629" actId="14100"/>
          <ac:picMkLst>
            <pc:docMk/>
            <pc:sldMk cId="0" sldId="257"/>
            <ac:picMk id="10" creationId="{17407B09-23E6-0CC9-1313-280C8CBA6778}"/>
          </ac:picMkLst>
        </pc:picChg>
        <pc:picChg chg="add del mod">
          <ac:chgData name="5155710" userId="ef6be7a3-635b-4446-9b0f-f0aa68df45c5" providerId="ADAL" clId="{6373AAF1-E2F6-479A-A286-1114DBE080AA}" dt="2025-12-09T22:36:37.512" v="923" actId="22"/>
          <ac:picMkLst>
            <pc:docMk/>
            <pc:sldMk cId="0" sldId="257"/>
            <ac:picMk id="12" creationId="{827B2F75-CF91-2AC3-E932-104CB7C4BFDD}"/>
          </ac:picMkLst>
        </pc:picChg>
      </pc:sldChg>
      <pc:sldChg chg="addSp delSp modSp mod delAnim modAnim">
        <pc:chgData name="5155710" userId="ef6be7a3-635b-4446-9b0f-f0aa68df45c5" providerId="ADAL" clId="{6373AAF1-E2F6-479A-A286-1114DBE080AA}" dt="2025-12-10T15:05:36.315" v="1913" actId="1076"/>
        <pc:sldMkLst>
          <pc:docMk/>
          <pc:sldMk cId="0" sldId="258"/>
        </pc:sldMkLst>
        <pc:spChg chg="mod">
          <ac:chgData name="5155710" userId="ef6be7a3-635b-4446-9b0f-f0aa68df45c5" providerId="ADAL" clId="{6373AAF1-E2F6-479A-A286-1114DBE080AA}" dt="2025-12-09T22:44:39.759" v="1007" actId="1076"/>
          <ac:spMkLst>
            <pc:docMk/>
            <pc:sldMk cId="0" sldId="258"/>
            <ac:spMk id="4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44:41.759" v="1008" actId="1076"/>
          <ac:spMkLst>
            <pc:docMk/>
            <pc:sldMk cId="0" sldId="258"/>
            <ac:spMk id="5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44:44.007" v="1009" actId="1076"/>
          <ac:spMkLst>
            <pc:docMk/>
            <pc:sldMk cId="0" sldId="258"/>
            <ac:spMk id="6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44:48.592" v="1010" actId="1076"/>
          <ac:spMkLst>
            <pc:docMk/>
            <pc:sldMk cId="0" sldId="258"/>
            <ac:spMk id="7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1:51:01.161" v="1338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1:50:56.664" v="1337" actId="1076"/>
          <ac:spMkLst>
            <pc:docMk/>
            <pc:sldMk cId="0" sldId="258"/>
            <ac:spMk id="9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1:50:52.408" v="1336" actId="1076"/>
          <ac:spMkLst>
            <pc:docMk/>
            <pc:sldMk cId="0" sldId="258"/>
            <ac:spMk id="10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5:05:36.315" v="1913" actId="1076"/>
          <ac:spMkLst>
            <pc:docMk/>
            <pc:sldMk cId="0" sldId="258"/>
            <ac:spMk id="11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1:50:43.160" v="1334" actId="1076"/>
          <ac:spMkLst>
            <pc:docMk/>
            <pc:sldMk cId="0" sldId="258"/>
            <ac:spMk id="12" creationId="{00000000-0000-0000-0000-000000000000}"/>
          </ac:spMkLst>
        </pc:spChg>
        <pc:picChg chg="del mod">
          <ac:chgData name="5155710" userId="ef6be7a3-635b-4446-9b0f-f0aa68df45c5" providerId="ADAL" clId="{6373AAF1-E2F6-479A-A286-1114DBE080AA}" dt="2025-12-09T22:04:14.316" v="636" actId="478"/>
          <ac:picMkLst>
            <pc:docMk/>
            <pc:sldMk cId="0" sldId="258"/>
            <ac:picMk id="2" creationId="{00000000-0000-0000-0000-000000000000}"/>
          </ac:picMkLst>
        </pc:picChg>
        <pc:picChg chg="add del mod">
          <ac:chgData name="5155710" userId="ef6be7a3-635b-4446-9b0f-f0aa68df45c5" providerId="ADAL" clId="{6373AAF1-E2F6-479A-A286-1114DBE080AA}" dt="2025-12-10T13:11:21.366" v="1688" actId="478"/>
          <ac:picMkLst>
            <pc:docMk/>
            <pc:sldMk cId="0" sldId="258"/>
            <ac:picMk id="13" creationId="{0B6F5B33-2695-92CD-E002-76B829B575DE}"/>
          </ac:picMkLst>
        </pc:picChg>
      </pc:sldChg>
      <pc:sldChg chg="addSp delSp modSp mod modTransition delAnim modAnim">
        <pc:chgData name="5155710" userId="ef6be7a3-635b-4446-9b0f-f0aa68df45c5" providerId="ADAL" clId="{6373AAF1-E2F6-479A-A286-1114DBE080AA}" dt="2025-12-10T13:20:41.750" v="1748" actId="1076"/>
        <pc:sldMkLst>
          <pc:docMk/>
          <pc:sldMk cId="0" sldId="259"/>
        </pc:sldMkLst>
        <pc:spChg chg="mod">
          <ac:chgData name="5155710" userId="ef6be7a3-635b-4446-9b0f-f0aa68df45c5" providerId="ADAL" clId="{6373AAF1-E2F6-479A-A286-1114DBE080AA}" dt="2025-12-09T22:08:29.622" v="681" actId="1076"/>
          <ac:spMkLst>
            <pc:docMk/>
            <pc:sldMk cId="0" sldId="259"/>
            <ac:spMk id="4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3:18:44.754" v="1730" actId="1076"/>
          <ac:spMkLst>
            <pc:docMk/>
            <pc:sldMk cId="0" sldId="259"/>
            <ac:spMk id="5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3:19:17.037" v="1736" actId="1076"/>
          <ac:spMkLst>
            <pc:docMk/>
            <pc:sldMk cId="0" sldId="259"/>
            <ac:spMk id="6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3:19:33.169" v="1739" actId="1076"/>
          <ac:spMkLst>
            <pc:docMk/>
            <pc:sldMk cId="0" sldId="259"/>
            <ac:spMk id="7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3:19:52.812" v="1742" actId="1076"/>
          <ac:spMkLst>
            <pc:docMk/>
            <pc:sldMk cId="0" sldId="259"/>
            <ac:spMk id="8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3:19:58.597" v="1743" actId="1076"/>
          <ac:spMkLst>
            <pc:docMk/>
            <pc:sldMk cId="0" sldId="259"/>
            <ac:spMk id="9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3:20:21.913" v="1745" actId="1076"/>
          <ac:spMkLst>
            <pc:docMk/>
            <pc:sldMk cId="0" sldId="259"/>
            <ac:spMk id="10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3:20:28.726" v="1746" actId="1076"/>
          <ac:spMkLst>
            <pc:docMk/>
            <pc:sldMk cId="0" sldId="259"/>
            <ac:spMk id="11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3:20:41.750" v="1748" actId="1076"/>
          <ac:spMkLst>
            <pc:docMk/>
            <pc:sldMk cId="0" sldId="259"/>
            <ac:spMk id="12" creationId="{00000000-0000-0000-0000-000000000000}"/>
          </ac:spMkLst>
        </pc:spChg>
        <pc:spChg chg="add mod">
          <ac:chgData name="5155710" userId="ef6be7a3-635b-4446-9b0f-f0aa68df45c5" providerId="ADAL" clId="{6373AAF1-E2F6-479A-A286-1114DBE080AA}" dt="2025-12-10T13:19:38.471" v="1740" actId="1076"/>
          <ac:spMkLst>
            <pc:docMk/>
            <pc:sldMk cId="0" sldId="259"/>
            <ac:spMk id="15" creationId="{6BDAB1AB-BECD-0923-B1A1-4DBD566C8895}"/>
          </ac:spMkLst>
        </pc:spChg>
        <pc:spChg chg="add mod">
          <ac:chgData name="5155710" userId="ef6be7a3-635b-4446-9b0f-f0aa68df45c5" providerId="ADAL" clId="{6373AAF1-E2F6-479A-A286-1114DBE080AA}" dt="2025-12-10T13:19:45.083" v="1741" actId="1076"/>
          <ac:spMkLst>
            <pc:docMk/>
            <pc:sldMk cId="0" sldId="259"/>
            <ac:spMk id="16" creationId="{E0DE14B1-880B-E93A-A25A-63C3E85E9EF6}"/>
          </ac:spMkLst>
        </pc:spChg>
        <pc:spChg chg="add mod">
          <ac:chgData name="5155710" userId="ef6be7a3-635b-4446-9b0f-f0aa68df45c5" providerId="ADAL" clId="{6373AAF1-E2F6-479A-A286-1114DBE080AA}" dt="2025-12-10T13:20:08.019" v="1744" actId="1076"/>
          <ac:spMkLst>
            <pc:docMk/>
            <pc:sldMk cId="0" sldId="259"/>
            <ac:spMk id="17" creationId="{515AA8BD-9FED-1ADF-B160-7FCFB4597CD7}"/>
          </ac:spMkLst>
        </pc:spChg>
        <pc:spChg chg="add mod">
          <ac:chgData name="5155710" userId="ef6be7a3-635b-4446-9b0f-f0aa68df45c5" providerId="ADAL" clId="{6373AAF1-E2F6-479A-A286-1114DBE080AA}" dt="2025-12-10T13:20:35.393" v="1747" actId="1076"/>
          <ac:spMkLst>
            <pc:docMk/>
            <pc:sldMk cId="0" sldId="259"/>
            <ac:spMk id="18" creationId="{EF558198-5CC1-EC65-6436-921780D88963}"/>
          </ac:spMkLst>
        </pc:spChg>
        <pc:picChg chg="del mod">
          <ac:chgData name="5155710" userId="ef6be7a3-635b-4446-9b0f-f0aa68df45c5" providerId="ADAL" clId="{6373AAF1-E2F6-479A-A286-1114DBE080AA}" dt="2025-12-10T13:11:36.348" v="1691" actId="478"/>
          <ac:picMkLst>
            <pc:docMk/>
            <pc:sldMk cId="0" sldId="259"/>
            <ac:picMk id="2" creationId="{00000000-0000-0000-0000-000000000000}"/>
          </ac:picMkLst>
        </pc:picChg>
        <pc:picChg chg="add del mod">
          <ac:chgData name="5155710" userId="ef6be7a3-635b-4446-9b0f-f0aa68df45c5" providerId="ADAL" clId="{6373AAF1-E2F6-479A-A286-1114DBE080AA}" dt="2025-12-10T13:13:32.805" v="1705" actId="478"/>
          <ac:picMkLst>
            <pc:docMk/>
            <pc:sldMk cId="0" sldId="259"/>
            <ac:picMk id="14" creationId="{12DEF26B-4B12-CDAE-3EC3-1F645FB9B014}"/>
          </ac:picMkLst>
        </pc:picChg>
      </pc:sldChg>
      <pc:sldChg chg="addSp delSp modSp mod modTransition delAnim modAnim">
        <pc:chgData name="5155710" userId="ef6be7a3-635b-4446-9b0f-f0aa68df45c5" providerId="ADAL" clId="{6373AAF1-E2F6-479A-A286-1114DBE080AA}" dt="2025-12-10T13:58:06.070" v="1773" actId="478"/>
        <pc:sldMkLst>
          <pc:docMk/>
          <pc:sldMk cId="0" sldId="260"/>
        </pc:sldMkLst>
        <pc:spChg chg="mod">
          <ac:chgData name="5155710" userId="ef6be7a3-635b-4446-9b0f-f0aa68df45c5" providerId="ADAL" clId="{6373AAF1-E2F6-479A-A286-1114DBE080AA}" dt="2025-12-09T22:14:33.613" v="732" actId="1076"/>
          <ac:spMkLst>
            <pc:docMk/>
            <pc:sldMk cId="0" sldId="260"/>
            <ac:spMk id="4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3:21:21.026" v="1751" actId="1076"/>
          <ac:spMkLst>
            <pc:docMk/>
            <pc:sldMk cId="0" sldId="260"/>
            <ac:spMk id="5" creationId="{00000000-0000-0000-0000-000000000000}"/>
          </ac:spMkLst>
        </pc:spChg>
        <pc:spChg chg="del mod">
          <ac:chgData name="5155710" userId="ef6be7a3-635b-4446-9b0f-f0aa68df45c5" providerId="ADAL" clId="{6373AAF1-E2F6-479A-A286-1114DBE080AA}" dt="2025-12-09T22:16:44.390" v="738" actId="478"/>
          <ac:spMkLst>
            <pc:docMk/>
            <pc:sldMk cId="0" sldId="260"/>
            <ac:spMk id="6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42:10.503" v="978" actId="1076"/>
          <ac:spMkLst>
            <pc:docMk/>
            <pc:sldMk cId="0" sldId="260"/>
            <ac:spMk id="7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42:07.568" v="977" actId="1076"/>
          <ac:spMkLst>
            <pc:docMk/>
            <pc:sldMk cId="0" sldId="260"/>
            <ac:spMk id="8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42:00.671" v="976" actId="1076"/>
          <ac:spMkLst>
            <pc:docMk/>
            <pc:sldMk cId="0" sldId="260"/>
            <ac:spMk id="9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17:25.964" v="748" actId="1076"/>
          <ac:spMkLst>
            <pc:docMk/>
            <pc:sldMk cId="0" sldId="260"/>
            <ac:spMk id="10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42:21.912" v="982" actId="113"/>
          <ac:spMkLst>
            <pc:docMk/>
            <pc:sldMk cId="0" sldId="260"/>
            <ac:spMk id="11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41:49.391" v="974" actId="1076"/>
          <ac:spMkLst>
            <pc:docMk/>
            <pc:sldMk cId="0" sldId="260"/>
            <ac:spMk id="12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41:43.728" v="973" actId="1076"/>
          <ac:spMkLst>
            <pc:docMk/>
            <pc:sldMk cId="0" sldId="260"/>
            <ac:spMk id="13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41:37.448" v="972" actId="1076"/>
          <ac:spMkLst>
            <pc:docMk/>
            <pc:sldMk cId="0" sldId="260"/>
            <ac:spMk id="14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41:30.312" v="971" actId="1076"/>
          <ac:spMkLst>
            <pc:docMk/>
            <pc:sldMk cId="0" sldId="260"/>
            <ac:spMk id="15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41:24.135" v="970" actId="1076"/>
          <ac:spMkLst>
            <pc:docMk/>
            <pc:sldMk cId="0" sldId="260"/>
            <ac:spMk id="16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41:16.888" v="969" actId="1076"/>
          <ac:spMkLst>
            <pc:docMk/>
            <pc:sldMk cId="0" sldId="260"/>
            <ac:spMk id="17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41:14.273" v="968" actId="1076"/>
          <ac:spMkLst>
            <pc:docMk/>
            <pc:sldMk cId="0" sldId="260"/>
            <ac:spMk id="19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41:09.512" v="967" actId="1076"/>
          <ac:spMkLst>
            <pc:docMk/>
            <pc:sldMk cId="0" sldId="260"/>
            <ac:spMk id="20" creationId="{00000000-0000-0000-0000-000000000000}"/>
          </ac:spMkLst>
        </pc:spChg>
        <pc:picChg chg="del mod">
          <ac:chgData name="5155710" userId="ef6be7a3-635b-4446-9b0f-f0aa68df45c5" providerId="ADAL" clId="{6373AAF1-E2F6-479A-A286-1114DBE080AA}" dt="2025-12-09T22:14:28.149" v="731" actId="478"/>
          <ac:picMkLst>
            <pc:docMk/>
            <pc:sldMk cId="0" sldId="260"/>
            <ac:picMk id="2" creationId="{00000000-0000-0000-0000-000000000000}"/>
          </ac:picMkLst>
        </pc:picChg>
        <pc:picChg chg="add del mod">
          <ac:chgData name="5155710" userId="ef6be7a3-635b-4446-9b0f-f0aa68df45c5" providerId="ADAL" clId="{6373AAF1-E2F6-479A-A286-1114DBE080AA}" dt="2025-12-10T13:58:06.070" v="1773" actId="478"/>
          <ac:picMkLst>
            <pc:docMk/>
            <pc:sldMk cId="0" sldId="260"/>
            <ac:picMk id="6" creationId="{D5DB6469-E8BA-A323-F672-1C5D5D0CADEE}"/>
          </ac:picMkLst>
        </pc:picChg>
        <pc:picChg chg="del">
          <ac:chgData name="5155710" userId="ef6be7a3-635b-4446-9b0f-f0aa68df45c5" providerId="ADAL" clId="{6373AAF1-E2F6-479A-A286-1114DBE080AA}" dt="2025-12-09T22:19:49.539" v="771" actId="478"/>
          <ac:picMkLst>
            <pc:docMk/>
            <pc:sldMk cId="0" sldId="260"/>
            <ac:picMk id="21" creationId="{00000000-0000-0000-0000-000000000000}"/>
          </ac:picMkLst>
        </pc:picChg>
        <pc:picChg chg="add mod">
          <ac:chgData name="5155710" userId="ef6be7a3-635b-4446-9b0f-f0aa68df45c5" providerId="ADAL" clId="{6373AAF1-E2F6-479A-A286-1114DBE080AA}" dt="2025-12-09T22:20:13.388" v="775" actId="14100"/>
          <ac:picMkLst>
            <pc:docMk/>
            <pc:sldMk cId="0" sldId="260"/>
            <ac:picMk id="23" creationId="{4E20E796-42C1-7460-C847-E19C7DE6CC0B}"/>
          </ac:picMkLst>
        </pc:picChg>
      </pc:sldChg>
      <pc:sldChg chg="addSp delSp modSp mod modTransition delAnim modAnim">
        <pc:chgData name="5155710" userId="ef6be7a3-635b-4446-9b0f-f0aa68df45c5" providerId="ADAL" clId="{6373AAF1-E2F6-479A-A286-1114DBE080AA}" dt="2025-12-10T15:09:09.365" v="1915" actId="113"/>
        <pc:sldMkLst>
          <pc:docMk/>
          <pc:sldMk cId="0" sldId="261"/>
        </pc:sldMkLst>
        <pc:spChg chg="mod">
          <ac:chgData name="5155710" userId="ef6be7a3-635b-4446-9b0f-f0aa68df45c5" providerId="ADAL" clId="{6373AAF1-E2F6-479A-A286-1114DBE080AA}" dt="2025-12-09T22:21:20.340" v="786" actId="1076"/>
          <ac:spMkLst>
            <pc:docMk/>
            <pc:sldMk cId="0" sldId="261"/>
            <ac:spMk id="4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21:23.475" v="787" actId="1076"/>
          <ac:spMkLst>
            <pc:docMk/>
            <pc:sldMk cId="0" sldId="261"/>
            <ac:spMk id="5" creationId="{00000000-0000-0000-0000-000000000000}"/>
          </ac:spMkLst>
        </pc:spChg>
        <pc:spChg chg="del mod">
          <ac:chgData name="5155710" userId="ef6be7a3-635b-4446-9b0f-f0aa68df45c5" providerId="ADAL" clId="{6373AAF1-E2F6-479A-A286-1114DBE080AA}" dt="2025-12-09T22:21:52.176" v="794" actId="478"/>
          <ac:spMkLst>
            <pc:docMk/>
            <pc:sldMk cId="0" sldId="261"/>
            <ac:spMk id="6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22:03.371" v="797" actId="1076"/>
          <ac:spMkLst>
            <pc:docMk/>
            <pc:sldMk cId="0" sldId="261"/>
            <ac:spMk id="7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35:19.475" v="900" actId="113"/>
          <ac:spMkLst>
            <pc:docMk/>
            <pc:sldMk cId="0" sldId="261"/>
            <ac:spMk id="8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25:43.243" v="844" actId="1076"/>
          <ac:spMkLst>
            <pc:docMk/>
            <pc:sldMk cId="0" sldId="261"/>
            <ac:spMk id="9" creationId="{00000000-0000-0000-0000-000000000000}"/>
          </ac:spMkLst>
        </pc:spChg>
        <pc:spChg chg="del">
          <ac:chgData name="5155710" userId="ef6be7a3-635b-4446-9b0f-f0aa68df45c5" providerId="ADAL" clId="{6373AAF1-E2F6-479A-A286-1114DBE080AA}" dt="2025-12-09T22:22:33.605" v="804" actId="478"/>
          <ac:spMkLst>
            <pc:docMk/>
            <pc:sldMk cId="0" sldId="261"/>
            <ac:spMk id="10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3:59:45.819" v="1788" actId="1076"/>
          <ac:spMkLst>
            <pc:docMk/>
            <pc:sldMk cId="0" sldId="261"/>
            <ac:spMk id="11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3:59:42.121" v="1787" actId="1076"/>
          <ac:spMkLst>
            <pc:docMk/>
            <pc:sldMk cId="0" sldId="261"/>
            <ac:spMk id="12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25:48.531" v="846" actId="1076"/>
          <ac:spMkLst>
            <pc:docMk/>
            <pc:sldMk cId="0" sldId="261"/>
            <ac:spMk id="13" creationId="{00000000-0000-0000-0000-000000000000}"/>
          </ac:spMkLst>
        </pc:spChg>
        <pc:spChg chg="del">
          <ac:chgData name="5155710" userId="ef6be7a3-635b-4446-9b0f-f0aa68df45c5" providerId="ADAL" clId="{6373AAF1-E2F6-479A-A286-1114DBE080AA}" dt="2025-12-09T22:22:55.116" v="809" actId="478"/>
          <ac:spMkLst>
            <pc:docMk/>
            <pc:sldMk cId="0" sldId="261"/>
            <ac:spMk id="14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22:45.339" v="807" actId="1076"/>
          <ac:spMkLst>
            <pc:docMk/>
            <pc:sldMk cId="0" sldId="261"/>
            <ac:spMk id="15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35:22.459" v="901" actId="113"/>
          <ac:spMkLst>
            <pc:docMk/>
            <pc:sldMk cId="0" sldId="261"/>
            <ac:spMk id="16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25:53.467" v="848" actId="1076"/>
          <ac:spMkLst>
            <pc:docMk/>
            <pc:sldMk cId="0" sldId="261"/>
            <ac:spMk id="17" creationId="{00000000-0000-0000-0000-000000000000}"/>
          </ac:spMkLst>
        </pc:spChg>
        <pc:spChg chg="del mod">
          <ac:chgData name="5155710" userId="ef6be7a3-635b-4446-9b0f-f0aa68df45c5" providerId="ADAL" clId="{6373AAF1-E2F6-479A-A286-1114DBE080AA}" dt="2025-12-09T22:23:09.623" v="813" actId="478"/>
          <ac:spMkLst>
            <pc:docMk/>
            <pc:sldMk cId="0" sldId="261"/>
            <ac:spMk id="18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23:16.660" v="815" actId="1076"/>
          <ac:spMkLst>
            <pc:docMk/>
            <pc:sldMk cId="0" sldId="261"/>
            <ac:spMk id="19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5:09:09.365" v="1915" actId="113"/>
          <ac:spMkLst>
            <pc:docMk/>
            <pc:sldMk cId="0" sldId="261"/>
            <ac:spMk id="20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26:08.682" v="852" actId="1076"/>
          <ac:spMkLst>
            <pc:docMk/>
            <pc:sldMk cId="0" sldId="261"/>
            <ac:spMk id="21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25:01.811" v="838" actId="14100"/>
          <ac:spMkLst>
            <pc:docMk/>
            <pc:sldMk cId="0" sldId="261"/>
            <ac:spMk id="22" creationId="{00000000-0000-0000-0000-000000000000}"/>
          </ac:spMkLst>
        </pc:spChg>
        <pc:spChg chg="del">
          <ac:chgData name="5155710" userId="ef6be7a3-635b-4446-9b0f-f0aa68df45c5" providerId="ADAL" clId="{6373AAF1-E2F6-479A-A286-1114DBE080AA}" dt="2025-12-09T22:24:44.938" v="835" actId="478"/>
          <ac:spMkLst>
            <pc:docMk/>
            <pc:sldMk cId="0" sldId="261"/>
            <ac:spMk id="23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24:57.731" v="837" actId="1076"/>
          <ac:spMkLst>
            <pc:docMk/>
            <pc:sldMk cId="0" sldId="261"/>
            <ac:spMk id="24" creationId="{00000000-0000-0000-0000-000000000000}"/>
          </ac:spMkLst>
        </pc:spChg>
        <pc:picChg chg="del">
          <ac:chgData name="5155710" userId="ef6be7a3-635b-4446-9b0f-f0aa68df45c5" providerId="ADAL" clId="{6373AAF1-E2F6-479A-A286-1114DBE080AA}" dt="2025-12-09T22:21:54.158" v="795" actId="478"/>
          <ac:picMkLst>
            <pc:docMk/>
            <pc:sldMk cId="0" sldId="261"/>
            <ac:picMk id="2" creationId="{00000000-0000-0000-0000-000000000000}"/>
          </ac:picMkLst>
        </pc:picChg>
        <pc:picChg chg="mod">
          <ac:chgData name="5155710" userId="ef6be7a3-635b-4446-9b0f-f0aa68df45c5" providerId="ADAL" clId="{6373AAF1-E2F6-479A-A286-1114DBE080AA}" dt="2025-12-09T22:25:12.709" v="839"/>
          <ac:picMkLst>
            <pc:docMk/>
            <pc:sldMk cId="0" sldId="261"/>
            <ac:picMk id="3" creationId="{00000000-0000-0000-0000-000000000000}"/>
          </ac:picMkLst>
        </pc:picChg>
        <pc:picChg chg="add del mod">
          <ac:chgData name="5155710" userId="ef6be7a3-635b-4446-9b0f-f0aa68df45c5" providerId="ADAL" clId="{6373AAF1-E2F6-479A-A286-1114DBE080AA}" dt="2025-12-10T14:01:06.929" v="1800" actId="478"/>
          <ac:picMkLst>
            <pc:docMk/>
            <pc:sldMk cId="0" sldId="261"/>
            <ac:picMk id="6" creationId="{BA5E56BC-7A42-203E-5D59-50970811EADD}"/>
          </ac:picMkLst>
        </pc:picChg>
        <pc:picChg chg="mod">
          <ac:chgData name="5155710" userId="ef6be7a3-635b-4446-9b0f-f0aa68df45c5" providerId="ADAL" clId="{6373AAF1-E2F6-479A-A286-1114DBE080AA}" dt="2025-12-09T22:25:30.194" v="841" actId="14100"/>
          <ac:picMkLst>
            <pc:docMk/>
            <pc:sldMk cId="0" sldId="261"/>
            <ac:picMk id="25" creationId="{00000000-0000-0000-0000-000000000000}"/>
          </ac:picMkLst>
        </pc:picChg>
      </pc:sldChg>
      <pc:sldChg chg="delSp modSp del mod modTransition modAnim">
        <pc:chgData name="5155710" userId="ef6be7a3-635b-4446-9b0f-f0aa68df45c5" providerId="ADAL" clId="{6373AAF1-E2F6-479A-A286-1114DBE080AA}" dt="2025-12-10T12:02:35.676" v="1400" actId="47"/>
        <pc:sldMkLst>
          <pc:docMk/>
          <pc:sldMk cId="0" sldId="262"/>
        </pc:sldMkLst>
        <pc:spChg chg="mod">
          <ac:chgData name="5155710" userId="ef6be7a3-635b-4446-9b0f-f0aa68df45c5" providerId="ADAL" clId="{6373AAF1-E2F6-479A-A286-1114DBE080AA}" dt="2025-12-09T22:26:49.346" v="861" actId="1076"/>
          <ac:spMkLst>
            <pc:docMk/>
            <pc:sldMk cId="0" sldId="262"/>
            <ac:spMk id="4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27:21.755" v="866" actId="1076"/>
          <ac:spMkLst>
            <pc:docMk/>
            <pc:sldMk cId="0" sldId="262"/>
            <ac:spMk id="5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27:34.283" v="869" actId="14100"/>
          <ac:spMkLst>
            <pc:docMk/>
            <pc:sldMk cId="0" sldId="262"/>
            <ac:spMk id="6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27:26.090" v="867" actId="1076"/>
          <ac:spMkLst>
            <pc:docMk/>
            <pc:sldMk cId="0" sldId="262"/>
            <ac:spMk id="7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28:05.370" v="875" actId="14100"/>
          <ac:spMkLst>
            <pc:docMk/>
            <pc:sldMk cId="0" sldId="262"/>
            <ac:spMk id="8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28:16.890" v="877" actId="1076"/>
          <ac:spMkLst>
            <pc:docMk/>
            <pc:sldMk cId="0" sldId="262"/>
            <ac:spMk id="9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42:45.431" v="987" actId="1076"/>
          <ac:spMkLst>
            <pc:docMk/>
            <pc:sldMk cId="0" sldId="262"/>
            <ac:spMk id="10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42:43.240" v="986" actId="1076"/>
          <ac:spMkLst>
            <pc:docMk/>
            <pc:sldMk cId="0" sldId="262"/>
            <ac:spMk id="11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42:57.903" v="989" actId="1076"/>
          <ac:spMkLst>
            <pc:docMk/>
            <pc:sldMk cId="0" sldId="262"/>
            <ac:spMk id="12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42:54.608" v="988" actId="1076"/>
          <ac:spMkLst>
            <pc:docMk/>
            <pc:sldMk cId="0" sldId="262"/>
            <ac:spMk id="13" creationId="{00000000-0000-0000-0000-000000000000}"/>
          </ac:spMkLst>
        </pc:spChg>
        <pc:picChg chg="del mod">
          <ac:chgData name="5155710" userId="ef6be7a3-635b-4446-9b0f-f0aa68df45c5" providerId="ADAL" clId="{6373AAF1-E2F6-479A-A286-1114DBE080AA}" dt="2025-12-09T22:28:34.157" v="881" actId="478"/>
          <ac:picMkLst>
            <pc:docMk/>
            <pc:sldMk cId="0" sldId="262"/>
            <ac:picMk id="2" creationId="{00000000-0000-0000-0000-000000000000}"/>
          </ac:picMkLst>
        </pc:picChg>
        <pc:picChg chg="mod">
          <ac:chgData name="5155710" userId="ef6be7a3-635b-4446-9b0f-f0aa68df45c5" providerId="ADAL" clId="{6373AAF1-E2F6-479A-A286-1114DBE080AA}" dt="2025-12-09T22:29:50.162" v="897" actId="14100"/>
          <ac:picMkLst>
            <pc:docMk/>
            <pc:sldMk cId="0" sldId="262"/>
            <ac:picMk id="14" creationId="{00000000-0000-0000-0000-000000000000}"/>
          </ac:picMkLst>
        </pc:picChg>
      </pc:sldChg>
      <pc:sldChg chg="addSp delSp modSp mod modTransition delAnim modAnim">
        <pc:chgData name="5155710" userId="ef6be7a3-635b-4446-9b0f-f0aa68df45c5" providerId="ADAL" clId="{6373AAF1-E2F6-479A-A286-1114DBE080AA}" dt="2025-12-10T14:14:02.420" v="1911"/>
        <pc:sldMkLst>
          <pc:docMk/>
          <pc:sldMk cId="0" sldId="263"/>
        </pc:sldMkLst>
        <pc:spChg chg="mod">
          <ac:chgData name="5155710" userId="ef6be7a3-635b-4446-9b0f-f0aa68df45c5" providerId="ADAL" clId="{6373AAF1-E2F6-479A-A286-1114DBE080AA}" dt="2025-12-09T22:45:20.143" v="1017" actId="1076"/>
          <ac:spMkLst>
            <pc:docMk/>
            <pc:sldMk cId="0" sldId="263"/>
            <ac:spMk id="4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45:38.831" v="1019" actId="1076"/>
          <ac:spMkLst>
            <pc:docMk/>
            <pc:sldMk cId="0" sldId="263"/>
            <ac:spMk id="5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4:04:13.332" v="1831" actId="1076"/>
          <ac:spMkLst>
            <pc:docMk/>
            <pc:sldMk cId="0" sldId="263"/>
            <ac:spMk id="6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2:04:15.319" v="1409" actId="14100"/>
          <ac:spMkLst>
            <pc:docMk/>
            <pc:sldMk cId="0" sldId="263"/>
            <ac:spMk id="8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2:04:33.962" v="1412" actId="1076"/>
          <ac:spMkLst>
            <pc:docMk/>
            <pc:sldMk cId="0" sldId="263"/>
            <ac:spMk id="9" creationId="{00000000-0000-0000-0000-000000000000}"/>
          </ac:spMkLst>
        </pc:spChg>
        <pc:spChg chg="del mod">
          <ac:chgData name="5155710" userId="ef6be7a3-635b-4446-9b0f-f0aa68df45c5" providerId="ADAL" clId="{6373AAF1-E2F6-479A-A286-1114DBE080AA}" dt="2025-12-10T14:03:23.833" v="1821" actId="478"/>
          <ac:spMkLst>
            <pc:docMk/>
            <pc:sldMk cId="0" sldId="263"/>
            <ac:spMk id="10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4:04:07.748" v="1830" actId="1076"/>
          <ac:spMkLst>
            <pc:docMk/>
            <pc:sldMk cId="0" sldId="263"/>
            <ac:spMk id="11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2:04:00.888" v="1408" actId="1076"/>
          <ac:spMkLst>
            <pc:docMk/>
            <pc:sldMk cId="0" sldId="263"/>
            <ac:spMk id="12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4:03:43.462" v="1825" actId="20578"/>
          <ac:spMkLst>
            <pc:docMk/>
            <pc:sldMk cId="0" sldId="263"/>
            <ac:spMk id="13" creationId="{00000000-0000-0000-0000-000000000000}"/>
          </ac:spMkLst>
        </pc:spChg>
        <pc:spChg chg="del mod">
          <ac:chgData name="5155710" userId="ef6be7a3-635b-4446-9b0f-f0aa68df45c5" providerId="ADAL" clId="{6373AAF1-E2F6-479A-A286-1114DBE080AA}" dt="2025-12-10T14:03:48.648" v="1827" actId="478"/>
          <ac:spMkLst>
            <pc:docMk/>
            <pc:sldMk cId="0" sldId="263"/>
            <ac:spMk id="14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4:04:00.715" v="1829" actId="1076"/>
          <ac:spMkLst>
            <pc:docMk/>
            <pc:sldMk cId="0" sldId="263"/>
            <ac:spMk id="15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2:04:45.873" v="1414" actId="1076"/>
          <ac:spMkLst>
            <pc:docMk/>
            <pc:sldMk cId="0" sldId="263"/>
            <ac:spMk id="16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2:04:51.265" v="1415" actId="1076"/>
          <ac:spMkLst>
            <pc:docMk/>
            <pc:sldMk cId="0" sldId="263"/>
            <ac:spMk id="17" creationId="{00000000-0000-0000-0000-000000000000}"/>
          </ac:spMkLst>
        </pc:spChg>
        <pc:spChg chg="del">
          <ac:chgData name="5155710" userId="ef6be7a3-635b-4446-9b0f-f0aa68df45c5" providerId="ADAL" clId="{6373AAF1-E2F6-479A-A286-1114DBE080AA}" dt="2025-12-10T14:04:29.702" v="1835" actId="478"/>
          <ac:spMkLst>
            <pc:docMk/>
            <pc:sldMk cId="0" sldId="263"/>
            <ac:spMk id="18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4:04:37.866" v="1837" actId="1076"/>
          <ac:spMkLst>
            <pc:docMk/>
            <pc:sldMk cId="0" sldId="263"/>
            <ac:spMk id="19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2:05:23.929" v="1419" actId="1076"/>
          <ac:spMkLst>
            <pc:docMk/>
            <pc:sldMk cId="0" sldId="263"/>
            <ac:spMk id="20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2:05:31.766" v="1420" actId="1076"/>
          <ac:spMkLst>
            <pc:docMk/>
            <pc:sldMk cId="0" sldId="263"/>
            <ac:spMk id="21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4:13:06.913" v="1905" actId="1076"/>
          <ac:spMkLst>
            <pc:docMk/>
            <pc:sldMk cId="0" sldId="263"/>
            <ac:spMk id="22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47:17.059" v="1041" actId="255"/>
          <ac:spMkLst>
            <pc:docMk/>
            <pc:sldMk cId="0" sldId="263"/>
            <ac:spMk id="24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4:12:56.096" v="1900" actId="20577"/>
          <ac:spMkLst>
            <pc:docMk/>
            <pc:sldMk cId="0" sldId="263"/>
            <ac:spMk id="25" creationId="{00000000-0000-0000-0000-000000000000}"/>
          </ac:spMkLst>
        </pc:spChg>
        <pc:picChg chg="del mod">
          <ac:chgData name="5155710" userId="ef6be7a3-635b-4446-9b0f-f0aa68df45c5" providerId="ADAL" clId="{6373AAF1-E2F6-479A-A286-1114DBE080AA}" dt="2025-12-09T22:46:14.248" v="1028" actId="478"/>
          <ac:picMkLst>
            <pc:docMk/>
            <pc:sldMk cId="0" sldId="263"/>
            <ac:picMk id="2" creationId="{00000000-0000-0000-0000-000000000000}"/>
          </ac:picMkLst>
        </pc:picChg>
        <pc:picChg chg="add del mod">
          <ac:chgData name="5155710" userId="ef6be7a3-635b-4446-9b0f-f0aa68df45c5" providerId="ADAL" clId="{6373AAF1-E2F6-479A-A286-1114DBE080AA}" dt="2025-12-10T14:02:45.384" v="1811" actId="478"/>
          <ac:picMkLst>
            <pc:docMk/>
            <pc:sldMk cId="0" sldId="263"/>
            <ac:picMk id="26" creationId="{2F455A3E-A732-4149-59A5-72CDBFB21945}"/>
          </ac:picMkLst>
        </pc:picChg>
      </pc:sldChg>
      <pc:sldChg chg="addSp modSp add ord modTransition">
        <pc:chgData name="5155710" userId="ef6be7a3-635b-4446-9b0f-f0aa68df45c5" providerId="ADAL" clId="{6373AAF1-E2F6-479A-A286-1114DBE080AA}" dt="2025-12-10T13:07:15.066" v="1671"/>
        <pc:sldMkLst>
          <pc:docMk/>
          <pc:sldMk cId="355955916" sldId="264"/>
        </pc:sldMkLst>
        <pc:picChg chg="add mod">
          <ac:chgData name="5155710" userId="ef6be7a3-635b-4446-9b0f-f0aa68df45c5" providerId="ADAL" clId="{6373AAF1-E2F6-479A-A286-1114DBE080AA}" dt="2025-12-10T13:07:15.066" v="1671"/>
          <ac:picMkLst>
            <pc:docMk/>
            <pc:sldMk cId="355955916" sldId="264"/>
            <ac:picMk id="5" creationId="{43FAA812-686F-968D-6E50-CECA99822C4D}"/>
          </ac:picMkLst>
        </pc:picChg>
      </pc:sldChg>
      <pc:sldChg chg="addSp delSp modSp new del mod ord">
        <pc:chgData name="5155710" userId="ef6be7a3-635b-4446-9b0f-f0aa68df45c5" providerId="ADAL" clId="{6373AAF1-E2F6-479A-A286-1114DBE080AA}" dt="2025-12-09T21:40:34.905" v="386" actId="47"/>
        <pc:sldMkLst>
          <pc:docMk/>
          <pc:sldMk cId="2873002313" sldId="264"/>
        </pc:sldMkLst>
      </pc:sldChg>
      <pc:sldChg chg="addSp modSp new del mod">
        <pc:chgData name="5155710" userId="ef6be7a3-635b-4446-9b0f-f0aa68df45c5" providerId="ADAL" clId="{6373AAF1-E2F6-479A-A286-1114DBE080AA}" dt="2025-12-09T21:40:34.905" v="386" actId="47"/>
        <pc:sldMkLst>
          <pc:docMk/>
          <pc:sldMk cId="885059900" sldId="265"/>
        </pc:sldMkLst>
      </pc:sldChg>
      <pc:sldChg chg="addSp modSp new del mod ord">
        <pc:chgData name="5155710" userId="ef6be7a3-635b-4446-9b0f-f0aa68df45c5" providerId="ADAL" clId="{6373AAF1-E2F6-479A-A286-1114DBE080AA}" dt="2025-12-09T21:40:34.905" v="386" actId="47"/>
        <pc:sldMkLst>
          <pc:docMk/>
          <pc:sldMk cId="1374593939" sldId="266"/>
        </pc:sldMkLst>
      </pc:sldChg>
      <pc:sldChg chg="addSp modSp new del mod ord">
        <pc:chgData name="5155710" userId="ef6be7a3-635b-4446-9b0f-f0aa68df45c5" providerId="ADAL" clId="{6373AAF1-E2F6-479A-A286-1114DBE080AA}" dt="2025-12-09T21:40:34.905" v="386" actId="47"/>
        <pc:sldMkLst>
          <pc:docMk/>
          <pc:sldMk cId="2495799658" sldId="267"/>
        </pc:sldMkLst>
      </pc:sldChg>
      <pc:sldChg chg="addSp modSp new del mod">
        <pc:chgData name="5155710" userId="ef6be7a3-635b-4446-9b0f-f0aa68df45c5" providerId="ADAL" clId="{6373AAF1-E2F6-479A-A286-1114DBE080AA}" dt="2025-12-09T21:40:34.905" v="386" actId="47"/>
        <pc:sldMkLst>
          <pc:docMk/>
          <pc:sldMk cId="3790945352" sldId="268"/>
        </pc:sldMkLst>
      </pc:sldChg>
      <pc:sldChg chg="addSp modSp add mod modTransition modAnim">
        <pc:chgData name="5155710" userId="ef6be7a3-635b-4446-9b0f-f0aa68df45c5" providerId="ADAL" clId="{6373AAF1-E2F6-479A-A286-1114DBE080AA}" dt="2025-12-10T13:07:15.066" v="1671"/>
        <pc:sldMkLst>
          <pc:docMk/>
          <pc:sldMk cId="0" sldId="269"/>
        </pc:sldMkLst>
        <pc:spChg chg="mod">
          <ac:chgData name="5155710" userId="ef6be7a3-635b-4446-9b0f-f0aa68df45c5" providerId="ADAL" clId="{6373AAF1-E2F6-479A-A286-1114DBE080AA}" dt="2025-12-09T23:05:15.515" v="1280" actId="1076"/>
          <ac:spMkLst>
            <pc:docMk/>
            <pc:sldMk cId="0" sldId="269"/>
            <ac:spMk id="3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3:05:23.251" v="1282" actId="1076"/>
          <ac:spMkLst>
            <pc:docMk/>
            <pc:sldMk cId="0" sldId="269"/>
            <ac:spMk id="5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3:05:38.116" v="1285" actId="1076"/>
          <ac:spMkLst>
            <pc:docMk/>
            <pc:sldMk cId="0" sldId="269"/>
            <ac:spMk id="7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3:05:51.587" v="1288" actId="1076"/>
          <ac:spMkLst>
            <pc:docMk/>
            <pc:sldMk cId="0" sldId="269"/>
            <ac:spMk id="9" creationId="{00000000-0000-0000-0000-000000000000}"/>
          </ac:spMkLst>
        </pc:spChg>
        <pc:picChg chg="mod">
          <ac:chgData name="5155710" userId="ef6be7a3-635b-4446-9b0f-f0aa68df45c5" providerId="ADAL" clId="{6373AAF1-E2F6-479A-A286-1114DBE080AA}" dt="2025-12-09T23:05:26.692" v="1283" actId="1076"/>
          <ac:picMkLst>
            <pc:docMk/>
            <pc:sldMk cId="0" sldId="269"/>
            <ac:picMk id="4" creationId="{00000000-0000-0000-0000-000000000000}"/>
          </ac:picMkLst>
        </pc:picChg>
        <pc:picChg chg="mod">
          <ac:chgData name="5155710" userId="ef6be7a3-635b-4446-9b0f-f0aa68df45c5" providerId="ADAL" clId="{6373AAF1-E2F6-479A-A286-1114DBE080AA}" dt="2025-12-09T23:05:41.860" v="1286" actId="1076"/>
          <ac:picMkLst>
            <pc:docMk/>
            <pc:sldMk cId="0" sldId="269"/>
            <ac:picMk id="6" creationId="{00000000-0000-0000-0000-000000000000}"/>
          </ac:picMkLst>
        </pc:picChg>
        <pc:picChg chg="mod">
          <ac:chgData name="5155710" userId="ef6be7a3-635b-4446-9b0f-f0aa68df45c5" providerId="ADAL" clId="{6373AAF1-E2F6-479A-A286-1114DBE080AA}" dt="2025-12-09T23:05:53.707" v="1289" actId="1076"/>
          <ac:picMkLst>
            <pc:docMk/>
            <pc:sldMk cId="0" sldId="269"/>
            <ac:picMk id="8" creationId="{00000000-0000-0000-0000-000000000000}"/>
          </ac:picMkLst>
        </pc:picChg>
        <pc:picChg chg="add mod">
          <ac:chgData name="5155710" userId="ef6be7a3-635b-4446-9b0f-f0aa68df45c5" providerId="ADAL" clId="{6373AAF1-E2F6-479A-A286-1114DBE080AA}" dt="2025-12-10T13:07:15.066" v="1671"/>
          <ac:picMkLst>
            <pc:docMk/>
            <pc:sldMk cId="0" sldId="269"/>
            <ac:picMk id="12" creationId="{30B213E4-7747-C028-90A9-6FC581677844}"/>
          </ac:picMkLst>
        </pc:picChg>
      </pc:sldChg>
      <pc:sldChg chg="addSp modSp add mod modAnim">
        <pc:chgData name="5155710" userId="ef6be7a3-635b-4446-9b0f-f0aa68df45c5" providerId="ADAL" clId="{6373AAF1-E2F6-479A-A286-1114DBE080AA}" dt="2025-12-10T13:07:15.066" v="1671"/>
        <pc:sldMkLst>
          <pc:docMk/>
          <pc:sldMk cId="0" sldId="270"/>
        </pc:sldMkLst>
        <pc:spChg chg="mod">
          <ac:chgData name="5155710" userId="ef6be7a3-635b-4446-9b0f-f0aa68df45c5" providerId="ADAL" clId="{6373AAF1-E2F6-479A-A286-1114DBE080AA}" dt="2025-12-10T12:44:45.330" v="1568" actId="1076"/>
          <ac:spMkLst>
            <pc:docMk/>
            <pc:sldMk cId="0" sldId="270"/>
            <ac:spMk id="3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3:04:50.811" v="1276" actId="14100"/>
          <ac:spMkLst>
            <pc:docMk/>
            <pc:sldMk cId="0" sldId="270"/>
            <ac:spMk id="4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3:02:30.716" v="1244" actId="1076"/>
          <ac:spMkLst>
            <pc:docMk/>
            <pc:sldMk cId="0" sldId="270"/>
            <ac:spMk id="5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3:02:24.447" v="1242" actId="255"/>
          <ac:spMkLst>
            <pc:docMk/>
            <pc:sldMk cId="0" sldId="270"/>
            <ac:spMk id="6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3:03:58.811" v="1263" actId="1076"/>
          <ac:spMkLst>
            <pc:docMk/>
            <pc:sldMk cId="0" sldId="270"/>
            <ac:spMk id="7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3:04:04.763" v="1264" actId="1076"/>
          <ac:spMkLst>
            <pc:docMk/>
            <pc:sldMk cId="0" sldId="270"/>
            <ac:spMk id="8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3:04:11.700" v="1266" actId="1076"/>
          <ac:spMkLst>
            <pc:docMk/>
            <pc:sldMk cId="0" sldId="270"/>
            <ac:spMk id="9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3:04:32.235" v="1271" actId="14100"/>
          <ac:spMkLst>
            <pc:docMk/>
            <pc:sldMk cId="0" sldId="270"/>
            <ac:spMk id="10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3:02:56.323" v="1251" actId="1076"/>
          <ac:spMkLst>
            <pc:docMk/>
            <pc:sldMk cId="0" sldId="270"/>
            <ac:spMk id="11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3:02:52.876" v="1250" actId="1076"/>
          <ac:spMkLst>
            <pc:docMk/>
            <pc:sldMk cId="0" sldId="270"/>
            <ac:spMk id="12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3:04:36.283" v="1272" actId="1076"/>
          <ac:spMkLst>
            <pc:docMk/>
            <pc:sldMk cId="0" sldId="270"/>
            <ac:spMk id="13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3:03:28.363" v="1256" actId="1076"/>
          <ac:spMkLst>
            <pc:docMk/>
            <pc:sldMk cId="0" sldId="270"/>
            <ac:spMk id="14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3:03:31.843" v="1257" actId="1076"/>
          <ac:spMkLst>
            <pc:docMk/>
            <pc:sldMk cId="0" sldId="270"/>
            <ac:spMk id="15" creationId="{00000000-0000-0000-0000-000000000000}"/>
          </ac:spMkLst>
        </pc:spChg>
        <pc:picChg chg="add mod">
          <ac:chgData name="5155710" userId="ef6be7a3-635b-4446-9b0f-f0aa68df45c5" providerId="ADAL" clId="{6373AAF1-E2F6-479A-A286-1114DBE080AA}" dt="2025-12-10T13:07:15.066" v="1671"/>
          <ac:picMkLst>
            <pc:docMk/>
            <pc:sldMk cId="0" sldId="270"/>
            <ac:picMk id="17" creationId="{F330C619-F84B-F2AA-78A3-715FF0B332E4}"/>
          </ac:picMkLst>
        </pc:picChg>
      </pc:sldChg>
      <pc:sldChg chg="addSp delSp modSp add mod modTransition modAnim">
        <pc:chgData name="5155710" userId="ef6be7a3-635b-4446-9b0f-f0aa68df45c5" providerId="ADAL" clId="{6373AAF1-E2F6-479A-A286-1114DBE080AA}" dt="2025-12-10T13:07:15.066" v="1671"/>
        <pc:sldMkLst>
          <pc:docMk/>
          <pc:sldMk cId="0" sldId="271"/>
        </pc:sldMkLst>
        <pc:spChg chg="mod">
          <ac:chgData name="5155710" userId="ef6be7a3-635b-4446-9b0f-f0aa68df45c5" providerId="ADAL" clId="{6373AAF1-E2F6-479A-A286-1114DBE080AA}" dt="2025-12-09T22:58:51.140" v="1188" actId="1076"/>
          <ac:spMkLst>
            <pc:docMk/>
            <pc:sldMk cId="0" sldId="271"/>
            <ac:spMk id="3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59:00.604" v="1190" actId="1076"/>
          <ac:spMkLst>
            <pc:docMk/>
            <pc:sldMk cId="0" sldId="271"/>
            <ac:spMk id="5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59:59.108" v="1203" actId="1076"/>
          <ac:spMkLst>
            <pc:docMk/>
            <pc:sldMk cId="0" sldId="271"/>
            <ac:spMk id="6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59:08.652" v="1192" actId="21"/>
          <ac:spMkLst>
            <pc:docMk/>
            <pc:sldMk cId="0" sldId="271"/>
            <ac:spMk id="7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2:52:51.816" v="1625" actId="20577"/>
          <ac:spMkLst>
            <pc:docMk/>
            <pc:sldMk cId="0" sldId="271"/>
            <ac:spMk id="9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2:49:38.617" v="1601" actId="1076"/>
          <ac:spMkLst>
            <pc:docMk/>
            <pc:sldMk cId="0" sldId="271"/>
            <ac:spMk id="10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3:00:23.708" v="1211" actId="1076"/>
          <ac:spMkLst>
            <pc:docMk/>
            <pc:sldMk cId="0" sldId="271"/>
            <ac:spMk id="12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3:00:46.579" v="1218" actId="1076"/>
          <ac:spMkLst>
            <pc:docMk/>
            <pc:sldMk cId="0" sldId="271"/>
            <ac:spMk id="13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3:00:53.827" v="1220" actId="1076"/>
          <ac:spMkLst>
            <pc:docMk/>
            <pc:sldMk cId="0" sldId="271"/>
            <ac:spMk id="15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2:51:35.308" v="1619"/>
          <ac:spMkLst>
            <pc:docMk/>
            <pc:sldMk cId="0" sldId="271"/>
            <ac:spMk id="16" creationId="{00000000-0000-0000-0000-000000000000}"/>
          </ac:spMkLst>
        </pc:spChg>
        <pc:spChg chg="del mod">
          <ac:chgData name="5155710" userId="ef6be7a3-635b-4446-9b0f-f0aa68df45c5" providerId="ADAL" clId="{6373AAF1-E2F6-479A-A286-1114DBE080AA}" dt="2025-12-09T23:01:24.387" v="1227" actId="478"/>
          <ac:spMkLst>
            <pc:docMk/>
            <pc:sldMk cId="0" sldId="271"/>
            <ac:spMk id="17" creationId="{00000000-0000-0000-0000-000000000000}"/>
          </ac:spMkLst>
        </pc:spChg>
        <pc:picChg chg="mod">
          <ac:chgData name="5155710" userId="ef6be7a3-635b-4446-9b0f-f0aa68df45c5" providerId="ADAL" clId="{6373AAF1-E2F6-479A-A286-1114DBE080AA}" dt="2025-12-09T22:59:04.068" v="1191" actId="1076"/>
          <ac:picMkLst>
            <pc:docMk/>
            <pc:sldMk cId="0" sldId="271"/>
            <ac:picMk id="4" creationId="{00000000-0000-0000-0000-000000000000}"/>
          </ac:picMkLst>
        </pc:picChg>
        <pc:picChg chg="mod">
          <ac:chgData name="5155710" userId="ef6be7a3-635b-4446-9b0f-f0aa68df45c5" providerId="ADAL" clId="{6373AAF1-E2F6-479A-A286-1114DBE080AA}" dt="2025-12-09T23:00:02.580" v="1204" actId="1076"/>
          <ac:picMkLst>
            <pc:docMk/>
            <pc:sldMk cId="0" sldId="271"/>
            <ac:picMk id="8" creationId="{00000000-0000-0000-0000-000000000000}"/>
          </ac:picMkLst>
        </pc:picChg>
        <pc:picChg chg="mod">
          <ac:chgData name="5155710" userId="ef6be7a3-635b-4446-9b0f-f0aa68df45c5" providerId="ADAL" clId="{6373AAF1-E2F6-479A-A286-1114DBE080AA}" dt="2025-12-09T23:00:16.741" v="1209" actId="1076"/>
          <ac:picMkLst>
            <pc:docMk/>
            <pc:sldMk cId="0" sldId="271"/>
            <ac:picMk id="11" creationId="{00000000-0000-0000-0000-000000000000}"/>
          </ac:picMkLst>
        </pc:picChg>
        <pc:picChg chg="mod">
          <ac:chgData name="5155710" userId="ef6be7a3-635b-4446-9b0f-f0aa68df45c5" providerId="ADAL" clId="{6373AAF1-E2F6-479A-A286-1114DBE080AA}" dt="2025-12-09T23:00:56.404" v="1221" actId="1076"/>
          <ac:picMkLst>
            <pc:docMk/>
            <pc:sldMk cId="0" sldId="271"/>
            <ac:picMk id="14" creationId="{00000000-0000-0000-0000-000000000000}"/>
          </ac:picMkLst>
        </pc:picChg>
        <pc:picChg chg="add mod">
          <ac:chgData name="5155710" userId="ef6be7a3-635b-4446-9b0f-f0aa68df45c5" providerId="ADAL" clId="{6373AAF1-E2F6-479A-A286-1114DBE080AA}" dt="2025-12-10T13:07:15.066" v="1671"/>
          <ac:picMkLst>
            <pc:docMk/>
            <pc:sldMk cId="0" sldId="271"/>
            <ac:picMk id="19" creationId="{C6D5417C-3388-A765-9B75-CF44BABA53B3}"/>
          </ac:picMkLst>
        </pc:picChg>
      </pc:sldChg>
      <pc:sldChg chg="addSp modSp add mod modTransition modAnim">
        <pc:chgData name="5155710" userId="ef6be7a3-635b-4446-9b0f-f0aa68df45c5" providerId="ADAL" clId="{6373AAF1-E2F6-479A-A286-1114DBE080AA}" dt="2025-12-10T13:07:15.066" v="1671"/>
        <pc:sldMkLst>
          <pc:docMk/>
          <pc:sldMk cId="0" sldId="272"/>
        </pc:sldMkLst>
        <pc:spChg chg="mod">
          <ac:chgData name="5155710" userId="ef6be7a3-635b-4446-9b0f-f0aa68df45c5" providerId="ADAL" clId="{6373AAF1-E2F6-479A-A286-1114DBE080AA}" dt="2025-12-09T22:58:30.112" v="1184" actId="255"/>
          <ac:spMkLst>
            <pc:docMk/>
            <pc:sldMk cId="0" sldId="272"/>
            <ac:spMk id="4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58:34.991" v="1185" actId="255"/>
          <ac:spMkLst>
            <pc:docMk/>
            <pc:sldMk cId="0" sldId="272"/>
            <ac:spMk id="6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58:39.168" v="1186" actId="255"/>
          <ac:spMkLst>
            <pc:docMk/>
            <pc:sldMk cId="0" sldId="272"/>
            <ac:spMk id="8" creationId="{00000000-0000-0000-0000-000000000000}"/>
          </ac:spMkLst>
        </pc:spChg>
        <pc:picChg chg="mod">
          <ac:chgData name="5155710" userId="ef6be7a3-635b-4446-9b0f-f0aa68df45c5" providerId="ADAL" clId="{6373AAF1-E2F6-479A-A286-1114DBE080AA}" dt="2025-12-09T23:15:32.921" v="1294" actId="1076"/>
          <ac:picMkLst>
            <pc:docMk/>
            <pc:sldMk cId="0" sldId="272"/>
            <ac:picMk id="3" creationId="{00000000-0000-0000-0000-000000000000}"/>
          </ac:picMkLst>
        </pc:picChg>
        <pc:picChg chg="add mod">
          <ac:chgData name="5155710" userId="ef6be7a3-635b-4446-9b0f-f0aa68df45c5" providerId="ADAL" clId="{6373AAF1-E2F6-479A-A286-1114DBE080AA}" dt="2025-12-10T13:07:15.066" v="1671"/>
          <ac:picMkLst>
            <pc:docMk/>
            <pc:sldMk cId="0" sldId="272"/>
            <ac:picMk id="10" creationId="{E6302BFD-F8D3-0487-11AF-D27BE3DC4FA6}"/>
          </ac:picMkLst>
        </pc:picChg>
      </pc:sldChg>
      <pc:sldChg chg="addSp delSp modSp add mod modTransition modAnim">
        <pc:chgData name="5155710" userId="ef6be7a3-635b-4446-9b0f-f0aa68df45c5" providerId="ADAL" clId="{6373AAF1-E2F6-479A-A286-1114DBE080AA}" dt="2025-12-10T13:07:15.066" v="1671"/>
        <pc:sldMkLst>
          <pc:docMk/>
          <pc:sldMk cId="0" sldId="273"/>
        </pc:sldMkLst>
        <pc:spChg chg="mod">
          <ac:chgData name="5155710" userId="ef6be7a3-635b-4446-9b0f-f0aa68df45c5" providerId="ADAL" clId="{6373AAF1-E2F6-479A-A286-1114DBE080AA}" dt="2025-12-09T22:58:21.076" v="1183" actId="1076"/>
          <ac:spMkLst>
            <pc:docMk/>
            <pc:sldMk cId="0" sldId="273"/>
            <ac:spMk id="3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58:05.205" v="1178" actId="1076"/>
          <ac:spMkLst>
            <pc:docMk/>
            <pc:sldMk cId="0" sldId="273"/>
            <ac:spMk id="5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57:56.933" v="1177" actId="1076"/>
          <ac:spMkLst>
            <pc:docMk/>
            <pc:sldMk cId="0" sldId="273"/>
            <ac:spMk id="6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57:35.476" v="1170" actId="21"/>
          <ac:spMkLst>
            <pc:docMk/>
            <pc:sldMk cId="0" sldId="273"/>
            <ac:spMk id="7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57:22.764" v="1166" actId="1076"/>
          <ac:spMkLst>
            <pc:docMk/>
            <pc:sldMk cId="0" sldId="273"/>
            <ac:spMk id="9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57:26.797" v="1168" actId="1076"/>
          <ac:spMkLst>
            <pc:docMk/>
            <pc:sldMk cId="0" sldId="273"/>
            <ac:spMk id="10" creationId="{00000000-0000-0000-0000-000000000000}"/>
          </ac:spMkLst>
        </pc:spChg>
        <pc:spChg chg="del mod">
          <ac:chgData name="5155710" userId="ef6be7a3-635b-4446-9b0f-f0aa68df45c5" providerId="ADAL" clId="{6373AAF1-E2F6-479A-A286-1114DBE080AA}" dt="2025-12-09T22:57:10.226" v="1163" actId="478"/>
          <ac:spMkLst>
            <pc:docMk/>
            <pc:sldMk cId="0" sldId="273"/>
            <ac:spMk id="11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56:43.069" v="1158" actId="1076"/>
          <ac:spMkLst>
            <pc:docMk/>
            <pc:sldMk cId="0" sldId="273"/>
            <ac:spMk id="13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56:08.428" v="1152" actId="1076"/>
          <ac:spMkLst>
            <pc:docMk/>
            <pc:sldMk cId="0" sldId="273"/>
            <ac:spMk id="14" creationId="{00000000-0000-0000-0000-000000000000}"/>
          </ac:spMkLst>
        </pc:spChg>
        <pc:spChg chg="del mod">
          <ac:chgData name="5155710" userId="ef6be7a3-635b-4446-9b0f-f0aa68df45c5" providerId="ADAL" clId="{6373AAF1-E2F6-479A-A286-1114DBE080AA}" dt="2025-12-09T22:55:07.791" v="1138" actId="478"/>
          <ac:spMkLst>
            <pc:docMk/>
            <pc:sldMk cId="0" sldId="273"/>
            <ac:spMk id="15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55:53.405" v="1148" actId="1076"/>
          <ac:spMkLst>
            <pc:docMk/>
            <pc:sldMk cId="0" sldId="273"/>
            <ac:spMk id="17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57:03.916" v="1162" actId="1076"/>
          <ac:spMkLst>
            <pc:docMk/>
            <pc:sldMk cId="0" sldId="273"/>
            <ac:spMk id="18" creationId="{00000000-0000-0000-0000-000000000000}"/>
          </ac:spMkLst>
        </pc:spChg>
        <pc:spChg chg="del">
          <ac:chgData name="5155710" userId="ef6be7a3-635b-4446-9b0f-f0aa68df45c5" providerId="ADAL" clId="{6373AAF1-E2F6-479A-A286-1114DBE080AA}" dt="2025-12-09T22:55:27.173" v="1140" actId="478"/>
          <ac:spMkLst>
            <pc:docMk/>
            <pc:sldMk cId="0" sldId="273"/>
            <ac:spMk id="19" creationId="{00000000-0000-0000-0000-000000000000}"/>
          </ac:spMkLst>
        </pc:spChg>
        <pc:picChg chg="del mod">
          <ac:chgData name="5155710" userId="ef6be7a3-635b-4446-9b0f-f0aa68df45c5" providerId="ADAL" clId="{6373AAF1-E2F6-479A-A286-1114DBE080AA}" dt="2025-12-09T22:54:09.932" v="1128" actId="478"/>
          <ac:picMkLst>
            <pc:docMk/>
            <pc:sldMk cId="0" sldId="273"/>
            <ac:picMk id="2" creationId="{00000000-0000-0000-0000-000000000000}"/>
          </ac:picMkLst>
        </pc:picChg>
        <pc:picChg chg="mod">
          <ac:chgData name="5155710" userId="ef6be7a3-635b-4446-9b0f-f0aa68df45c5" providerId="ADAL" clId="{6373AAF1-E2F6-479A-A286-1114DBE080AA}" dt="2025-12-09T22:58:09.028" v="1179" actId="1076"/>
          <ac:picMkLst>
            <pc:docMk/>
            <pc:sldMk cId="0" sldId="273"/>
            <ac:picMk id="4" creationId="{00000000-0000-0000-0000-000000000000}"/>
          </ac:picMkLst>
        </pc:picChg>
        <pc:picChg chg="mod">
          <ac:chgData name="5155710" userId="ef6be7a3-635b-4446-9b0f-f0aa68df45c5" providerId="ADAL" clId="{6373AAF1-E2F6-479A-A286-1114DBE080AA}" dt="2025-12-09T22:57:24.660" v="1167" actId="1076"/>
          <ac:picMkLst>
            <pc:docMk/>
            <pc:sldMk cId="0" sldId="273"/>
            <ac:picMk id="8" creationId="{00000000-0000-0000-0000-000000000000}"/>
          </ac:picMkLst>
        </pc:picChg>
        <pc:picChg chg="add mod">
          <ac:chgData name="5155710" userId="ef6be7a3-635b-4446-9b0f-f0aa68df45c5" providerId="ADAL" clId="{6373AAF1-E2F6-479A-A286-1114DBE080AA}" dt="2025-12-10T13:07:15.066" v="1671"/>
          <ac:picMkLst>
            <pc:docMk/>
            <pc:sldMk cId="0" sldId="273"/>
            <ac:picMk id="11" creationId="{A98836D8-CB2F-08DB-CD6E-07C262540A7C}"/>
          </ac:picMkLst>
        </pc:picChg>
        <pc:picChg chg="mod">
          <ac:chgData name="5155710" userId="ef6be7a3-635b-4446-9b0f-f0aa68df45c5" providerId="ADAL" clId="{6373AAF1-E2F6-479A-A286-1114DBE080AA}" dt="2025-12-09T22:58:18.428" v="1182" actId="1076"/>
          <ac:picMkLst>
            <pc:docMk/>
            <pc:sldMk cId="0" sldId="273"/>
            <ac:picMk id="12" creationId="{00000000-0000-0000-0000-000000000000}"/>
          </ac:picMkLst>
        </pc:picChg>
        <pc:picChg chg="mod">
          <ac:chgData name="5155710" userId="ef6be7a3-635b-4446-9b0f-f0aa68df45c5" providerId="ADAL" clId="{6373AAF1-E2F6-479A-A286-1114DBE080AA}" dt="2025-12-09T22:55:50.949" v="1147" actId="1076"/>
          <ac:picMkLst>
            <pc:docMk/>
            <pc:sldMk cId="0" sldId="273"/>
            <ac:picMk id="16" creationId="{00000000-0000-0000-0000-000000000000}"/>
          </ac:picMkLst>
        </pc:picChg>
        <pc:picChg chg="mod">
          <ac:chgData name="5155710" userId="ef6be7a3-635b-4446-9b0f-f0aa68df45c5" providerId="ADAL" clId="{6373AAF1-E2F6-479A-A286-1114DBE080AA}" dt="2025-12-10T12:56:57.500" v="1645" actId="1076"/>
          <ac:picMkLst>
            <pc:docMk/>
            <pc:sldMk cId="0" sldId="273"/>
            <ac:picMk id="20" creationId="{00000000-0000-0000-0000-000000000000}"/>
          </ac:picMkLst>
        </pc:picChg>
      </pc:sldChg>
      <pc:sldChg chg="addSp modSp add mod modTransition modAnim">
        <pc:chgData name="5155710" userId="ef6be7a3-635b-4446-9b0f-f0aa68df45c5" providerId="ADAL" clId="{6373AAF1-E2F6-479A-A286-1114DBE080AA}" dt="2025-12-10T13:07:15.066" v="1671"/>
        <pc:sldMkLst>
          <pc:docMk/>
          <pc:sldMk cId="0" sldId="274"/>
        </pc:sldMkLst>
        <pc:spChg chg="mod">
          <ac:chgData name="5155710" userId="ef6be7a3-635b-4446-9b0f-f0aa68df45c5" providerId="ADAL" clId="{6373AAF1-E2F6-479A-A286-1114DBE080AA}" dt="2025-12-09T22:48:57.294" v="1058" actId="1076"/>
          <ac:spMkLst>
            <pc:docMk/>
            <pc:sldMk cId="0" sldId="274"/>
            <ac:spMk id="3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50:03.126" v="1073" actId="1076"/>
          <ac:spMkLst>
            <pc:docMk/>
            <pc:sldMk cId="0" sldId="274"/>
            <ac:spMk id="4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51:17.958" v="1092" actId="1076"/>
          <ac:spMkLst>
            <pc:docMk/>
            <pc:sldMk cId="0" sldId="274"/>
            <ac:spMk id="6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2:59:40.471" v="1652"/>
          <ac:spMkLst>
            <pc:docMk/>
            <pc:sldMk cId="0" sldId="274"/>
            <ac:spMk id="7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2:59:35.204" v="1650" actId="21"/>
          <ac:spMkLst>
            <pc:docMk/>
            <pc:sldMk cId="0" sldId="274"/>
            <ac:spMk id="8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51:02.566" v="1088" actId="1076"/>
          <ac:spMkLst>
            <pc:docMk/>
            <pc:sldMk cId="0" sldId="274"/>
            <ac:spMk id="10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3:00:10.924" v="1658"/>
          <ac:spMkLst>
            <pc:docMk/>
            <pc:sldMk cId="0" sldId="274"/>
            <ac:spMk id="11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3:00:04.183" v="1656" actId="21"/>
          <ac:spMkLst>
            <pc:docMk/>
            <pc:sldMk cId="0" sldId="274"/>
            <ac:spMk id="12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51:29.583" v="1096" actId="1076"/>
          <ac:spMkLst>
            <pc:docMk/>
            <pc:sldMk cId="0" sldId="274"/>
            <ac:spMk id="14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3:00:44.874" v="1666"/>
          <ac:spMkLst>
            <pc:docMk/>
            <pc:sldMk cId="0" sldId="274"/>
            <ac:spMk id="15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3:00:39.908" v="1664" actId="21"/>
          <ac:spMkLst>
            <pc:docMk/>
            <pc:sldMk cId="0" sldId="274"/>
            <ac:spMk id="16" creationId="{00000000-0000-0000-0000-000000000000}"/>
          </ac:spMkLst>
        </pc:spChg>
        <pc:picChg chg="mod">
          <ac:chgData name="5155710" userId="ef6be7a3-635b-4446-9b0f-f0aa68df45c5" providerId="ADAL" clId="{6373AAF1-E2F6-479A-A286-1114DBE080AA}" dt="2025-12-09T22:51:20.094" v="1093" actId="1076"/>
          <ac:picMkLst>
            <pc:docMk/>
            <pc:sldMk cId="0" sldId="274"/>
            <ac:picMk id="5" creationId="{00000000-0000-0000-0000-000000000000}"/>
          </ac:picMkLst>
        </pc:picChg>
        <pc:picChg chg="mod">
          <ac:chgData name="5155710" userId="ef6be7a3-635b-4446-9b0f-f0aa68df45c5" providerId="ADAL" clId="{6373AAF1-E2F6-479A-A286-1114DBE080AA}" dt="2025-12-09T22:51:22.973" v="1094" actId="1076"/>
          <ac:picMkLst>
            <pc:docMk/>
            <pc:sldMk cId="0" sldId="274"/>
            <ac:picMk id="9" creationId="{00000000-0000-0000-0000-000000000000}"/>
          </ac:picMkLst>
        </pc:picChg>
        <pc:picChg chg="mod">
          <ac:chgData name="5155710" userId="ef6be7a3-635b-4446-9b0f-f0aa68df45c5" providerId="ADAL" clId="{6373AAF1-E2F6-479A-A286-1114DBE080AA}" dt="2025-12-09T22:51:25.526" v="1095" actId="1076"/>
          <ac:picMkLst>
            <pc:docMk/>
            <pc:sldMk cId="0" sldId="274"/>
            <ac:picMk id="13" creationId="{00000000-0000-0000-0000-000000000000}"/>
          </ac:picMkLst>
        </pc:picChg>
        <pc:picChg chg="add mod">
          <ac:chgData name="5155710" userId="ef6be7a3-635b-4446-9b0f-f0aa68df45c5" providerId="ADAL" clId="{6373AAF1-E2F6-479A-A286-1114DBE080AA}" dt="2025-12-10T13:07:15.066" v="1671"/>
          <ac:picMkLst>
            <pc:docMk/>
            <pc:sldMk cId="0" sldId="274"/>
            <ac:picMk id="18" creationId="{9B09E8E6-02EB-715F-2061-22EC0E15801A}"/>
          </ac:picMkLst>
        </pc:picChg>
      </pc:sldChg>
      <pc:sldChg chg="addSp delSp modSp add mod modTransition setBg modAnim">
        <pc:chgData name="5155710" userId="ef6be7a3-635b-4446-9b0f-f0aa68df45c5" providerId="ADAL" clId="{6373AAF1-E2F6-479A-A286-1114DBE080AA}" dt="2025-12-10T13:07:15.066" v="1671"/>
        <pc:sldMkLst>
          <pc:docMk/>
          <pc:sldMk cId="0" sldId="275"/>
        </pc:sldMkLst>
        <pc:spChg chg="mod">
          <ac:chgData name="5155710" userId="ef6be7a3-635b-4446-9b0f-f0aa68df45c5" providerId="ADAL" clId="{6373AAF1-E2F6-479A-A286-1114DBE080AA}" dt="2025-12-09T22:35:03.969" v="899" actId="1076"/>
          <ac:spMkLst>
            <pc:docMk/>
            <pc:sldMk cId="0" sldId="275"/>
            <ac:spMk id="2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2:27:30.431" v="1452" actId="1076"/>
          <ac:spMkLst>
            <pc:docMk/>
            <pc:sldMk cId="0" sldId="275"/>
            <ac:spMk id="6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1:43:44.267" v="410" actId="208"/>
          <ac:spMkLst>
            <pc:docMk/>
            <pc:sldMk cId="0" sldId="275"/>
            <ac:spMk id="18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1:41:18.808" v="393" actId="255"/>
          <ac:spMkLst>
            <pc:docMk/>
            <pc:sldMk cId="0" sldId="275"/>
            <ac:spMk id="25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1:41:23.823" v="394" actId="255"/>
          <ac:spMkLst>
            <pc:docMk/>
            <pc:sldMk cId="0" sldId="275"/>
            <ac:spMk id="26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1:41:03.599" v="390" actId="255"/>
          <ac:spMkLst>
            <pc:docMk/>
            <pc:sldMk cId="0" sldId="275"/>
            <ac:spMk id="28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1:41:13.576" v="392" actId="255"/>
          <ac:spMkLst>
            <pc:docMk/>
            <pc:sldMk cId="0" sldId="275"/>
            <ac:spMk id="29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2:20:49.007" v="779" actId="1076"/>
          <ac:spMkLst>
            <pc:docMk/>
            <pc:sldMk cId="0" sldId="275"/>
            <ac:spMk id="31" creationId="{00000000-0000-0000-0000-000000000000}"/>
          </ac:spMkLst>
        </pc:spChg>
        <pc:spChg chg="add mod">
          <ac:chgData name="5155710" userId="ef6be7a3-635b-4446-9b0f-f0aa68df45c5" providerId="ADAL" clId="{6373AAF1-E2F6-479A-A286-1114DBE080AA}" dt="2025-12-09T21:43:04.450" v="402" actId="14100"/>
          <ac:spMkLst>
            <pc:docMk/>
            <pc:sldMk cId="0" sldId="275"/>
            <ac:spMk id="33" creationId="{EB75FAAA-EF36-07DE-618B-38F430B28A0F}"/>
          </ac:spMkLst>
        </pc:spChg>
        <pc:spChg chg="add mod">
          <ac:chgData name="5155710" userId="ef6be7a3-635b-4446-9b0f-f0aa68df45c5" providerId="ADAL" clId="{6373AAF1-E2F6-479A-A286-1114DBE080AA}" dt="2025-12-09T21:43:19.755" v="406" actId="14100"/>
          <ac:spMkLst>
            <pc:docMk/>
            <pc:sldMk cId="0" sldId="275"/>
            <ac:spMk id="34" creationId="{BDC16A45-5734-8087-1913-E45CF0F6084E}"/>
          </ac:spMkLst>
        </pc:spChg>
        <pc:spChg chg="add mod">
          <ac:chgData name="5155710" userId="ef6be7a3-635b-4446-9b0f-f0aa68df45c5" providerId="ADAL" clId="{6373AAF1-E2F6-479A-A286-1114DBE080AA}" dt="2025-12-09T21:43:51.586" v="412" actId="14100"/>
          <ac:spMkLst>
            <pc:docMk/>
            <pc:sldMk cId="0" sldId="275"/>
            <ac:spMk id="35" creationId="{5FEEF2CC-F15F-0829-D683-4052BE85D73C}"/>
          </ac:spMkLst>
        </pc:spChg>
        <pc:spChg chg="add del mod modCrop">
          <ac:chgData name="5155710" userId="ef6be7a3-635b-4446-9b0f-f0aa68df45c5" providerId="ADAL" clId="{6373AAF1-E2F6-479A-A286-1114DBE080AA}" dt="2025-12-10T12:27:02.113" v="1448" actId="478"/>
          <ac:spMkLst>
            <pc:docMk/>
            <pc:sldMk cId="0" sldId="275"/>
            <ac:spMk id="36" creationId="{CCAAE244-0494-E664-06EB-9E25DD4280B7}"/>
          </ac:spMkLst>
        </pc:spChg>
        <pc:grpChg chg="mod">
          <ac:chgData name="5155710" userId="ef6be7a3-635b-4446-9b0f-f0aa68df45c5" providerId="ADAL" clId="{6373AAF1-E2F6-479A-A286-1114DBE080AA}" dt="2025-12-10T12:27:47.703" v="1453" actId="1076"/>
          <ac:grpSpMkLst>
            <pc:docMk/>
            <pc:sldMk cId="0" sldId="275"/>
            <ac:grpSpMk id="19" creationId="{00000000-0000-0000-0000-000000000000}"/>
          </ac:grpSpMkLst>
        </pc:grpChg>
        <pc:grpChg chg="mod">
          <ac:chgData name="5155710" userId="ef6be7a3-635b-4446-9b0f-f0aa68df45c5" providerId="ADAL" clId="{6373AAF1-E2F6-479A-A286-1114DBE080AA}" dt="2025-12-09T21:41:06.756" v="391" actId="1076"/>
          <ac:grpSpMkLst>
            <pc:docMk/>
            <pc:sldMk cId="0" sldId="275"/>
            <ac:grpSpMk id="27" creationId="{00000000-0000-0000-0000-000000000000}"/>
          </ac:grpSpMkLst>
        </pc:grpChg>
        <pc:grpChg chg="add del mod">
          <ac:chgData name="5155710" userId="ef6be7a3-635b-4446-9b0f-f0aa68df45c5" providerId="ADAL" clId="{6373AAF1-E2F6-479A-A286-1114DBE080AA}" dt="2025-12-10T12:28:36.027" v="1457" actId="14100"/>
          <ac:grpSpMkLst>
            <pc:docMk/>
            <pc:sldMk cId="0" sldId="275"/>
            <ac:grpSpMk id="30" creationId="{00000000-0000-0000-0000-000000000000}"/>
          </ac:grpSpMkLst>
        </pc:grpChg>
        <pc:picChg chg="add mod">
          <ac:chgData name="5155710" userId="ef6be7a3-635b-4446-9b0f-f0aa68df45c5" providerId="ADAL" clId="{6373AAF1-E2F6-479A-A286-1114DBE080AA}" dt="2025-12-10T13:07:15.066" v="1671"/>
          <ac:picMkLst>
            <pc:docMk/>
            <pc:sldMk cId="0" sldId="275"/>
            <ac:picMk id="38" creationId="{D86A761F-F112-9B2F-AA8A-AA9852E65906}"/>
          </ac:picMkLst>
        </pc:picChg>
      </pc:sldChg>
      <pc:sldChg chg="addSp delSp modSp add mod modTransition setBg modAnim">
        <pc:chgData name="5155710" userId="ef6be7a3-635b-4446-9b0f-f0aa68df45c5" providerId="ADAL" clId="{6373AAF1-E2F6-479A-A286-1114DBE080AA}" dt="2025-12-10T13:07:15.066" v="1671"/>
        <pc:sldMkLst>
          <pc:docMk/>
          <pc:sldMk cId="0" sldId="276"/>
        </pc:sldMkLst>
        <pc:spChg chg="mod">
          <ac:chgData name="5155710" userId="ef6be7a3-635b-4446-9b0f-f0aa68df45c5" providerId="ADAL" clId="{6373AAF1-E2F6-479A-A286-1114DBE080AA}" dt="2025-12-10T12:31:38.376" v="1484" actId="1076"/>
          <ac:spMkLst>
            <pc:docMk/>
            <pc:sldMk cId="0" sldId="276"/>
            <ac:spMk id="4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2:31:52.727" v="1487" actId="1076"/>
          <ac:spMkLst>
            <pc:docMk/>
            <pc:sldMk cId="0" sldId="276"/>
            <ac:spMk id="5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2:32:19.494" v="1491" actId="14100"/>
          <ac:spMkLst>
            <pc:docMk/>
            <pc:sldMk cId="0" sldId="276"/>
            <ac:spMk id="6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2:31:29.849" v="1481" actId="1076"/>
          <ac:spMkLst>
            <pc:docMk/>
            <pc:sldMk cId="0" sldId="276"/>
            <ac:spMk id="7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2:30:16.143" v="1471" actId="6549"/>
          <ac:spMkLst>
            <pc:docMk/>
            <pc:sldMk cId="0" sldId="276"/>
            <ac:spMk id="8" creationId="{00000000-0000-0000-0000-000000000000}"/>
          </ac:spMkLst>
        </pc:spChg>
        <pc:spChg chg="del">
          <ac:chgData name="5155710" userId="ef6be7a3-635b-4446-9b0f-f0aa68df45c5" providerId="ADAL" clId="{6373AAF1-E2F6-479A-A286-1114DBE080AA}" dt="2025-12-09T21:44:48.514" v="420" actId="478"/>
          <ac:spMkLst>
            <pc:docMk/>
            <pc:sldMk cId="0" sldId="276"/>
            <ac:spMk id="9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2:30:00.631" v="1466" actId="1076"/>
          <ac:spMkLst>
            <pc:docMk/>
            <pc:sldMk cId="0" sldId="276"/>
            <ac:spMk id="10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2:29:55.673" v="1465" actId="1076"/>
          <ac:spMkLst>
            <pc:docMk/>
            <pc:sldMk cId="0" sldId="276"/>
            <ac:spMk id="11" creationId="{00000000-0000-0000-0000-000000000000}"/>
          </ac:spMkLst>
        </pc:spChg>
        <pc:spChg chg="add mod">
          <ac:chgData name="5155710" userId="ef6be7a3-635b-4446-9b0f-f0aa68df45c5" providerId="ADAL" clId="{6373AAF1-E2F6-479A-A286-1114DBE080AA}" dt="2025-12-10T12:30:28.728" v="1473" actId="1076"/>
          <ac:spMkLst>
            <pc:docMk/>
            <pc:sldMk cId="0" sldId="276"/>
            <ac:spMk id="12" creationId="{ABF6608B-620E-8BDB-7AB8-2B2FFF6FF395}"/>
          </ac:spMkLst>
        </pc:spChg>
        <pc:spChg chg="add del">
          <ac:chgData name="5155710" userId="ef6be7a3-635b-4446-9b0f-f0aa68df45c5" providerId="ADAL" clId="{6373AAF1-E2F6-479A-A286-1114DBE080AA}" dt="2025-12-10T12:30:11.035" v="1469" actId="22"/>
          <ac:spMkLst>
            <pc:docMk/>
            <pc:sldMk cId="0" sldId="276"/>
            <ac:spMk id="13" creationId="{BA8B0E2E-C6F2-2B71-3C26-17F678CBF1AB}"/>
          </ac:spMkLst>
        </pc:spChg>
        <pc:picChg chg="add mod">
          <ac:chgData name="5155710" userId="ef6be7a3-635b-4446-9b0f-f0aa68df45c5" providerId="ADAL" clId="{6373AAF1-E2F6-479A-A286-1114DBE080AA}" dt="2025-12-10T13:07:15.066" v="1671"/>
          <ac:picMkLst>
            <pc:docMk/>
            <pc:sldMk cId="0" sldId="276"/>
            <ac:picMk id="15" creationId="{844AA87C-BFBA-F273-AB06-ABD2ABD6776A}"/>
          </ac:picMkLst>
        </pc:picChg>
      </pc:sldChg>
      <pc:sldChg chg="addSp modSp add mod modTransition setBg modAnim">
        <pc:chgData name="5155710" userId="ef6be7a3-635b-4446-9b0f-f0aa68df45c5" providerId="ADAL" clId="{6373AAF1-E2F6-479A-A286-1114DBE080AA}" dt="2025-12-10T13:07:15.066" v="1671"/>
        <pc:sldMkLst>
          <pc:docMk/>
          <pc:sldMk cId="0" sldId="277"/>
        </pc:sldMkLst>
        <pc:spChg chg="mod">
          <ac:chgData name="5155710" userId="ef6be7a3-635b-4446-9b0f-f0aa68df45c5" providerId="ADAL" clId="{6373AAF1-E2F6-479A-A286-1114DBE080AA}" dt="2025-12-10T12:33:28.374" v="1499" actId="1076"/>
          <ac:spMkLst>
            <pc:docMk/>
            <pc:sldMk cId="0" sldId="277"/>
            <ac:spMk id="8" creationId="{B21677FA-12D3-41FE-924D-D98BFE1F73C0}"/>
          </ac:spMkLst>
        </pc:spChg>
        <pc:picChg chg="add mod">
          <ac:chgData name="5155710" userId="ef6be7a3-635b-4446-9b0f-f0aa68df45c5" providerId="ADAL" clId="{6373AAF1-E2F6-479A-A286-1114DBE080AA}" dt="2025-12-10T13:07:15.066" v="1671"/>
          <ac:picMkLst>
            <pc:docMk/>
            <pc:sldMk cId="0" sldId="277"/>
            <ac:picMk id="3" creationId="{2223F335-4BD5-6AFA-A4B6-74389CADC7F6}"/>
          </ac:picMkLst>
        </pc:picChg>
        <pc:picChg chg="mod">
          <ac:chgData name="5155710" userId="ef6be7a3-635b-4446-9b0f-f0aa68df45c5" providerId="ADAL" clId="{6373AAF1-E2F6-479A-A286-1114DBE080AA}" dt="2025-12-10T12:33:55.527" v="1504" actId="1076"/>
          <ac:picMkLst>
            <pc:docMk/>
            <pc:sldMk cId="0" sldId="277"/>
            <ac:picMk id="7" creationId="{5BB12968-5267-425E-BDAB-FE7606F35DB1}"/>
          </ac:picMkLst>
        </pc:picChg>
        <pc:picChg chg="mod">
          <ac:chgData name="5155710" userId="ef6be7a3-635b-4446-9b0f-f0aa68df45c5" providerId="ADAL" clId="{6373AAF1-E2F6-479A-A286-1114DBE080AA}" dt="2025-12-10T12:33:24.099" v="1498" actId="14100"/>
          <ac:picMkLst>
            <pc:docMk/>
            <pc:sldMk cId="0" sldId="277"/>
            <ac:picMk id="12" creationId="{8242702D-4281-47A3-81A5-A6F3742BFE9A}"/>
          </ac:picMkLst>
        </pc:picChg>
      </pc:sldChg>
      <pc:sldChg chg="addSp modSp add mod setBg modAnim">
        <pc:chgData name="5155710" userId="ef6be7a3-635b-4446-9b0f-f0aa68df45c5" providerId="ADAL" clId="{6373AAF1-E2F6-479A-A286-1114DBE080AA}" dt="2025-12-10T13:07:15.066" v="1671"/>
        <pc:sldMkLst>
          <pc:docMk/>
          <pc:sldMk cId="0" sldId="278"/>
        </pc:sldMkLst>
        <pc:spChg chg="mod">
          <ac:chgData name="5155710" userId="ef6be7a3-635b-4446-9b0f-f0aa68df45c5" providerId="ADAL" clId="{6373AAF1-E2F6-479A-A286-1114DBE080AA}" dt="2025-12-09T21:46:04.851" v="433" actId="207"/>
          <ac:spMkLst>
            <pc:docMk/>
            <pc:sldMk cId="0" sldId="278"/>
            <ac:spMk id="8" creationId="{2629CD72-A00D-4DC4-92E1-8173FE16D8D6}"/>
          </ac:spMkLst>
        </pc:spChg>
        <pc:picChg chg="mod">
          <ac:chgData name="5155710" userId="ef6be7a3-635b-4446-9b0f-f0aa68df45c5" providerId="ADAL" clId="{6373AAF1-E2F6-479A-A286-1114DBE080AA}" dt="2025-12-10T12:34:05.433" v="1506" actId="1076"/>
          <ac:picMkLst>
            <pc:docMk/>
            <pc:sldMk cId="0" sldId="278"/>
            <ac:picMk id="3" creationId="{3A2955FA-54AC-4C3C-B346-F8F9A4B961E9}"/>
          </ac:picMkLst>
        </pc:picChg>
        <pc:picChg chg="add mod">
          <ac:chgData name="5155710" userId="ef6be7a3-635b-4446-9b0f-f0aa68df45c5" providerId="ADAL" clId="{6373AAF1-E2F6-479A-A286-1114DBE080AA}" dt="2025-12-10T13:07:15.066" v="1671"/>
          <ac:picMkLst>
            <pc:docMk/>
            <pc:sldMk cId="0" sldId="278"/>
            <ac:picMk id="4" creationId="{66F123A7-F5C8-BD23-0BE2-25201FB45D4F}"/>
          </ac:picMkLst>
        </pc:picChg>
        <pc:picChg chg="mod">
          <ac:chgData name="5155710" userId="ef6be7a3-635b-4446-9b0f-f0aa68df45c5" providerId="ADAL" clId="{6373AAF1-E2F6-479A-A286-1114DBE080AA}" dt="2025-12-10T12:34:12.202" v="1507" actId="1076"/>
          <ac:picMkLst>
            <pc:docMk/>
            <pc:sldMk cId="0" sldId="278"/>
            <ac:picMk id="12" creationId="{DD335EA4-CD07-40CF-8C4F-564B41856366}"/>
          </ac:picMkLst>
        </pc:picChg>
      </pc:sldChg>
      <pc:sldChg chg="addSp modSp add mod setBg modAnim">
        <pc:chgData name="5155710" userId="ef6be7a3-635b-4446-9b0f-f0aa68df45c5" providerId="ADAL" clId="{6373AAF1-E2F6-479A-A286-1114DBE080AA}" dt="2025-12-10T13:07:15.066" v="1671"/>
        <pc:sldMkLst>
          <pc:docMk/>
          <pc:sldMk cId="0" sldId="279"/>
        </pc:sldMkLst>
        <pc:spChg chg="mod">
          <ac:chgData name="5155710" userId="ef6be7a3-635b-4446-9b0f-f0aa68df45c5" providerId="ADAL" clId="{6373AAF1-E2F6-479A-A286-1114DBE080AA}" dt="2025-12-09T21:46:17.964" v="435" actId="207"/>
          <ac:spMkLst>
            <pc:docMk/>
            <pc:sldMk cId="0" sldId="279"/>
            <ac:spMk id="8" creationId="{9CD3E287-CA78-4BE7-A5CB-0921D27034BA}"/>
          </ac:spMkLst>
        </pc:spChg>
        <pc:picChg chg="add mod">
          <ac:chgData name="5155710" userId="ef6be7a3-635b-4446-9b0f-f0aa68df45c5" providerId="ADAL" clId="{6373AAF1-E2F6-479A-A286-1114DBE080AA}" dt="2025-12-10T13:07:15.066" v="1671"/>
          <ac:picMkLst>
            <pc:docMk/>
            <pc:sldMk cId="0" sldId="279"/>
            <ac:picMk id="3" creationId="{BD140027-5DB8-2B5C-6733-3CE188846134}"/>
          </ac:picMkLst>
        </pc:picChg>
        <pc:picChg chg="mod">
          <ac:chgData name="5155710" userId="ef6be7a3-635b-4446-9b0f-f0aa68df45c5" providerId="ADAL" clId="{6373AAF1-E2F6-479A-A286-1114DBE080AA}" dt="2025-12-10T12:36:05.155" v="1519" actId="1076"/>
          <ac:picMkLst>
            <pc:docMk/>
            <pc:sldMk cId="0" sldId="279"/>
            <ac:picMk id="7" creationId="{9B046283-D7E8-47C1-B97A-63C99B9D6EE2}"/>
          </ac:picMkLst>
        </pc:picChg>
        <pc:picChg chg="mod">
          <ac:chgData name="5155710" userId="ef6be7a3-635b-4446-9b0f-f0aa68df45c5" providerId="ADAL" clId="{6373AAF1-E2F6-479A-A286-1114DBE080AA}" dt="2025-12-09T21:46:44.250" v="438" actId="14100"/>
          <ac:picMkLst>
            <pc:docMk/>
            <pc:sldMk cId="0" sldId="279"/>
            <ac:picMk id="10" creationId="{3F6D77E3-0135-446A-8D67-F7C2EA4E7B01}"/>
          </ac:picMkLst>
        </pc:picChg>
      </pc:sldChg>
      <pc:sldChg chg="addSp modSp add mod modTransition setBg modAnim">
        <pc:chgData name="5155710" userId="ef6be7a3-635b-4446-9b0f-f0aa68df45c5" providerId="ADAL" clId="{6373AAF1-E2F6-479A-A286-1114DBE080AA}" dt="2025-12-10T13:07:15.066" v="1671"/>
        <pc:sldMkLst>
          <pc:docMk/>
          <pc:sldMk cId="0" sldId="280"/>
        </pc:sldMkLst>
        <pc:spChg chg="mod">
          <ac:chgData name="5155710" userId="ef6be7a3-635b-4446-9b0f-f0aa68df45c5" providerId="ADAL" clId="{6373AAF1-E2F6-479A-A286-1114DBE080AA}" dt="2025-12-10T12:36:47.735" v="1524" actId="1076"/>
          <ac:spMkLst>
            <pc:docMk/>
            <pc:sldMk cId="0" sldId="280"/>
            <ac:spMk id="5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1:47:02.698" v="439" actId="207"/>
          <ac:spMkLst>
            <pc:docMk/>
            <pc:sldMk cId="0" sldId="280"/>
            <ac:spMk id="7" creationId="{00000000-0000-0000-0000-000000000000}"/>
          </ac:spMkLst>
        </pc:spChg>
        <pc:picChg chg="add mod">
          <ac:chgData name="5155710" userId="ef6be7a3-635b-4446-9b0f-f0aa68df45c5" providerId="ADAL" clId="{6373AAF1-E2F6-479A-A286-1114DBE080AA}" dt="2025-12-10T13:07:15.066" v="1671"/>
          <ac:picMkLst>
            <pc:docMk/>
            <pc:sldMk cId="0" sldId="280"/>
            <ac:picMk id="9" creationId="{5D832534-2410-AB60-D2C1-F2CC8FEDADB0}"/>
          </ac:picMkLst>
        </pc:picChg>
      </pc:sldChg>
      <pc:sldChg chg="addSp delSp modSp add mod modTransition setBg modAnim">
        <pc:chgData name="5155710" userId="ef6be7a3-635b-4446-9b0f-f0aa68df45c5" providerId="ADAL" clId="{6373AAF1-E2F6-479A-A286-1114DBE080AA}" dt="2025-12-10T13:07:15.066" v="1671"/>
        <pc:sldMkLst>
          <pc:docMk/>
          <pc:sldMk cId="0" sldId="281"/>
        </pc:sldMkLst>
        <pc:spChg chg="mod">
          <ac:chgData name="5155710" userId="ef6be7a3-635b-4446-9b0f-f0aa68df45c5" providerId="ADAL" clId="{6373AAF1-E2F6-479A-A286-1114DBE080AA}" dt="2025-12-09T21:48:40.825" v="456" actId="1076"/>
          <ac:spMkLst>
            <pc:docMk/>
            <pc:sldMk cId="0" sldId="281"/>
            <ac:spMk id="3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1:47:33.789" v="442" actId="208"/>
          <ac:spMkLst>
            <pc:docMk/>
            <pc:sldMk cId="0" sldId="281"/>
            <ac:spMk id="5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1:47:27.392" v="441" actId="208"/>
          <ac:spMkLst>
            <pc:docMk/>
            <pc:sldMk cId="0" sldId="281"/>
            <ac:spMk id="6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1:47:21.454" v="440" actId="208"/>
          <ac:spMkLst>
            <pc:docMk/>
            <pc:sldMk cId="0" sldId="281"/>
            <ac:spMk id="7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1:48:37.697" v="454" actId="1076"/>
          <ac:spMkLst>
            <pc:docMk/>
            <pc:sldMk cId="0" sldId="281"/>
            <ac:spMk id="8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10T12:39:01.132" v="1543"/>
          <ac:spMkLst>
            <pc:docMk/>
            <pc:sldMk cId="0" sldId="281"/>
            <ac:spMk id="9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1:48:22.170" v="451" actId="207"/>
          <ac:spMkLst>
            <pc:docMk/>
            <pc:sldMk cId="0" sldId="281"/>
            <ac:spMk id="11" creationId="{00000000-0000-0000-0000-000000000000}"/>
          </ac:spMkLst>
        </pc:spChg>
        <pc:spChg chg="del mod">
          <ac:chgData name="5155710" userId="ef6be7a3-635b-4446-9b0f-f0aa68df45c5" providerId="ADAL" clId="{6373AAF1-E2F6-479A-A286-1114DBE080AA}" dt="2025-12-10T12:38:57.944" v="1542"/>
          <ac:spMkLst>
            <pc:docMk/>
            <pc:sldMk cId="0" sldId="281"/>
            <ac:spMk id="12" creationId="{00000000-0000-0000-0000-000000000000}"/>
          </ac:spMkLst>
        </pc:spChg>
        <pc:spChg chg="mod">
          <ac:chgData name="5155710" userId="ef6be7a3-635b-4446-9b0f-f0aa68df45c5" providerId="ADAL" clId="{6373AAF1-E2F6-479A-A286-1114DBE080AA}" dt="2025-12-09T21:48:45.082" v="457" actId="1076"/>
          <ac:spMkLst>
            <pc:docMk/>
            <pc:sldMk cId="0" sldId="281"/>
            <ac:spMk id="13" creationId="{00000000-0000-0000-0000-000000000000}"/>
          </ac:spMkLst>
        </pc:spChg>
        <pc:picChg chg="add mod">
          <ac:chgData name="5155710" userId="ef6be7a3-635b-4446-9b0f-f0aa68df45c5" providerId="ADAL" clId="{6373AAF1-E2F6-479A-A286-1114DBE080AA}" dt="2025-12-10T13:07:15.066" v="1671"/>
          <ac:picMkLst>
            <pc:docMk/>
            <pc:sldMk cId="0" sldId="281"/>
            <ac:picMk id="15" creationId="{894E91DD-0E6F-5149-1A97-2CE40AD26C1B}"/>
          </ac:picMkLst>
        </pc:picChg>
      </pc:sldChg>
      <pc:sldChg chg="addSp modSp add modTransition setBg modAnim">
        <pc:chgData name="5155710" userId="ef6be7a3-635b-4446-9b0f-f0aa68df45c5" providerId="ADAL" clId="{6373AAF1-E2F6-479A-A286-1114DBE080AA}" dt="2025-12-10T13:07:15.066" v="1671"/>
        <pc:sldMkLst>
          <pc:docMk/>
          <pc:sldMk cId="0" sldId="282"/>
        </pc:sldMkLst>
        <pc:picChg chg="add mod">
          <ac:chgData name="5155710" userId="ef6be7a3-635b-4446-9b0f-f0aa68df45c5" providerId="ADAL" clId="{6373AAF1-E2F6-479A-A286-1114DBE080AA}" dt="2025-12-10T13:07:15.066" v="1671"/>
          <ac:picMkLst>
            <pc:docMk/>
            <pc:sldMk cId="0" sldId="282"/>
            <ac:picMk id="13" creationId="{4CDFB616-935E-E659-29D0-21F7C9F15C0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021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6729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23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13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audio" Target="../media/media8.m4a"/><Relationship Id="rId7" Type="http://schemas.openxmlformats.org/officeDocument/2006/relationships/image" Target="../media/image27.png"/><Relationship Id="rId2" Type="http://schemas.microsoft.com/office/2007/relationships/media" Target="../media/media8.m4a"/><Relationship Id="rId1" Type="http://schemas.openxmlformats.org/officeDocument/2006/relationships/tags" Target="../tags/tag14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10.m4a"/><Relationship Id="rId7" Type="http://schemas.openxmlformats.org/officeDocument/2006/relationships/image" Target="../media/image30.png"/><Relationship Id="rId2" Type="http://schemas.microsoft.com/office/2007/relationships/media" Target="../media/media10.m4a"/><Relationship Id="rId1" Type="http://schemas.openxmlformats.org/officeDocument/2006/relationships/tags" Target="../tags/tag16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17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12.m4a"/><Relationship Id="rId7" Type="http://schemas.openxmlformats.org/officeDocument/2006/relationships/image" Target="../media/image33.png"/><Relationship Id="rId12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18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13.m4a"/><Relationship Id="rId7" Type="http://schemas.openxmlformats.org/officeDocument/2006/relationships/image" Target="../media/image38.png"/><Relationship Id="rId2" Type="http://schemas.microsoft.com/office/2007/relationships/media" Target="../media/media13.m4a"/><Relationship Id="rId1" Type="http://schemas.openxmlformats.org/officeDocument/2006/relationships/tags" Target="../tags/tag19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14.m4a"/><Relationship Id="rId7" Type="http://schemas.openxmlformats.org/officeDocument/2006/relationships/image" Target="../media/image42.png"/><Relationship Id="rId2" Type="http://schemas.microsoft.com/office/2007/relationships/media" Target="../media/media14.m4a"/><Relationship Id="rId1" Type="http://schemas.openxmlformats.org/officeDocument/2006/relationships/tags" Target="../tags/tag20.xml"/><Relationship Id="rId6" Type="http://schemas.openxmlformats.org/officeDocument/2006/relationships/image" Target="../media/image41.pn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15.m4a"/><Relationship Id="rId7" Type="http://schemas.openxmlformats.org/officeDocument/2006/relationships/image" Target="../media/image47.png"/><Relationship Id="rId2" Type="http://schemas.microsoft.com/office/2007/relationships/media" Target="../media/media15.m4a"/><Relationship Id="rId1" Type="http://schemas.openxmlformats.org/officeDocument/2006/relationships/tags" Target="../tags/tag21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13.png"/><Relationship Id="rId2" Type="http://schemas.microsoft.com/office/2007/relationships/media" Target="../media/media2.m4a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3.m4a"/><Relationship Id="rId7" Type="http://schemas.openxmlformats.org/officeDocument/2006/relationships/image" Target="../media/image15.png"/><Relationship Id="rId2" Type="http://schemas.microsoft.com/office/2007/relationships/media" Target="../media/media3.m4a"/><Relationship Id="rId1" Type="http://schemas.openxmlformats.org/officeDocument/2006/relationships/tags" Target="../tags/tag9.xml"/><Relationship Id="rId6" Type="http://schemas.openxmlformats.org/officeDocument/2006/relationships/image" Target="../media/image14.png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8625" y="1596823"/>
            <a:ext cx="2298193" cy="1735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2000" kern="0" spc="1" dirty="0">
                <a:solidFill>
                  <a:srgbClr val="334155"/>
                </a:solidFill>
              </a:rPr>
              <a:t>Transformação Digital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428625" y="1752200"/>
            <a:ext cx="3714750" cy="5514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600" b="1" dirty="0" err="1">
                <a:solidFill>
                  <a:schemeClr val="accent1"/>
                </a:solidFill>
              </a:rPr>
              <a:t>BuildCalc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428625" y="3020885"/>
            <a:ext cx="2663421" cy="250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 Planilha à Automação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7844" y="1321594"/>
            <a:ext cx="2500313" cy="2500313"/>
          </a:xfrm>
          <a:prstGeom prst="rect">
            <a:avLst/>
          </a:prstGeom>
        </p:spPr>
      </p:pic>
      <p:pic>
        <p:nvPicPr>
          <p:cNvPr id="10" name="Áudio 9">
            <a:hlinkClick r:id="" action="ppaction://media"/>
            <a:extLst>
              <a:ext uri="{FF2B5EF4-FFF2-40B4-BE49-F238E27FC236}">
                <a16:creationId xmlns:a16="http://schemas.microsoft.com/office/drawing/2014/main" id="{56758316-17FF-F284-9F3A-F0567A976C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8497">
        <p159:morph option="byObject"/>
      </p:transition>
    </mc:Choice>
    <mc:Fallback>
      <p:transition spd="slow" advTm="84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BB12968-5267-425E-BDAB-FE7606F35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3068" y="2368650"/>
            <a:ext cx="6670932" cy="277485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21677FA-12D3-41FE-924D-D98BFE1F73C0}"/>
              </a:ext>
            </a:extLst>
          </p:cNvPr>
          <p:cNvSpPr txBox="1"/>
          <p:nvPr/>
        </p:nvSpPr>
        <p:spPr>
          <a:xfrm>
            <a:off x="3006885" y="57150"/>
            <a:ext cx="49149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3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Visão Geral do Projeto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8242702D-4281-47A3-81A5-A6F3742BF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590800" cy="2291239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2223F335-4BD5-6AFA-A4B6-74389CADC7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52">
        <p:split orient="vert"/>
      </p:transition>
    </mc:Choice>
    <mc:Fallback>
      <p:transition spd="slow" advTm="465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A2955FA-54AC-4C3C-B346-F8F9A4B96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827402"/>
            <a:ext cx="6400800" cy="432261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629CD72-A00D-4DC4-92E1-8173FE16D8D6}"/>
              </a:ext>
            </a:extLst>
          </p:cNvPr>
          <p:cNvSpPr txBox="1"/>
          <p:nvPr/>
        </p:nvSpPr>
        <p:spPr>
          <a:xfrm>
            <a:off x="2286000" y="133350"/>
            <a:ext cx="49149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3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Authentication</a:t>
            </a:r>
            <a:endParaRPr lang="pt-BR" sz="33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D335EA4-CD07-40CF-8C4F-564B418563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0" y="827402"/>
            <a:ext cx="2248802" cy="1980000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66F123A7-F5C8-BD23-0BE2-25201FB45D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4"/>
    </mc:Choice>
    <mc:Fallback>
      <p:transition spd="slow" advTm="3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B046283-D7E8-47C1-B97A-63C99B9D6E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135" y="1491134"/>
            <a:ext cx="7526633" cy="35190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CD3E287-CA78-4BE7-A5CB-0921D27034BA}"/>
              </a:ext>
            </a:extLst>
          </p:cNvPr>
          <p:cNvSpPr txBox="1"/>
          <p:nvPr/>
        </p:nvSpPr>
        <p:spPr>
          <a:xfrm>
            <a:off x="2286000" y="133350"/>
            <a:ext cx="49149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3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FireStore</a:t>
            </a:r>
            <a:r>
              <a:rPr lang="pt-BR" sz="33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3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DataBase</a:t>
            </a:r>
            <a:endParaRPr lang="pt-BR" sz="33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F6D77E3-0135-446A-8D67-F7C2EA4E7B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2" y="71846"/>
            <a:ext cx="1542702" cy="1387226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BD140027-5DB8-2B5C-6733-3CE1888461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5"/>
    </mc:Choice>
    <mc:Fallback>
      <p:transition spd="slow" advTm="5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826" y="159164"/>
            <a:ext cx="1725198" cy="710373"/>
            <a:chOff x="0" y="0"/>
            <a:chExt cx="908746" cy="3741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08746" cy="374188"/>
            </a:xfrm>
            <a:custGeom>
              <a:avLst/>
              <a:gdLst/>
              <a:ahLst/>
              <a:cxnLst/>
              <a:rect l="l" t="t" r="r" b="b"/>
              <a:pathLst>
                <a:path w="908746" h="374188">
                  <a:moveTo>
                    <a:pt x="0" y="0"/>
                  </a:moveTo>
                  <a:lnTo>
                    <a:pt x="908746" y="0"/>
                  </a:lnTo>
                  <a:lnTo>
                    <a:pt x="908746" y="374188"/>
                  </a:lnTo>
                  <a:lnTo>
                    <a:pt x="0" y="3741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9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08746" cy="412288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900"/>
            </a:p>
          </p:txBody>
        </p:sp>
      </p:grpSp>
      <p:sp>
        <p:nvSpPr>
          <p:cNvPr id="5" name="Freeform 5"/>
          <p:cNvSpPr/>
          <p:nvPr/>
        </p:nvSpPr>
        <p:spPr>
          <a:xfrm>
            <a:off x="1041425" y="2315308"/>
            <a:ext cx="1545758" cy="946777"/>
          </a:xfrm>
          <a:custGeom>
            <a:avLst/>
            <a:gdLst/>
            <a:ahLst/>
            <a:cxnLst/>
            <a:rect l="l" t="t" r="r" b="b"/>
            <a:pathLst>
              <a:path w="3091515" h="1893553">
                <a:moveTo>
                  <a:pt x="0" y="0"/>
                </a:moveTo>
                <a:lnTo>
                  <a:pt x="3091515" y="0"/>
                </a:lnTo>
                <a:lnTo>
                  <a:pt x="3091515" y="1893553"/>
                </a:lnTo>
                <a:lnTo>
                  <a:pt x="0" y="18935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sz="900" dirty="0"/>
          </a:p>
        </p:txBody>
      </p:sp>
      <p:sp>
        <p:nvSpPr>
          <p:cNvPr id="6" name="Freeform 6"/>
          <p:cNvSpPr/>
          <p:nvPr/>
        </p:nvSpPr>
        <p:spPr>
          <a:xfrm>
            <a:off x="3740724" y="102488"/>
            <a:ext cx="5260746" cy="4938525"/>
          </a:xfrm>
          <a:custGeom>
            <a:avLst/>
            <a:gdLst/>
            <a:ahLst/>
            <a:cxnLst/>
            <a:rect l="l" t="t" r="r" b="b"/>
            <a:pathLst>
              <a:path w="10521491" h="9877050">
                <a:moveTo>
                  <a:pt x="0" y="0"/>
                </a:moveTo>
                <a:lnTo>
                  <a:pt x="10521491" y="0"/>
                </a:lnTo>
                <a:lnTo>
                  <a:pt x="10521491" y="9877050"/>
                </a:lnTo>
                <a:lnTo>
                  <a:pt x="0" y="98770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 sz="900"/>
          </a:p>
        </p:txBody>
      </p:sp>
      <p:sp>
        <p:nvSpPr>
          <p:cNvPr id="7" name="TextBox 7"/>
          <p:cNvSpPr txBox="1"/>
          <p:nvPr/>
        </p:nvSpPr>
        <p:spPr>
          <a:xfrm>
            <a:off x="178826" y="998902"/>
            <a:ext cx="3448889" cy="563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5"/>
              </a:lnSpc>
              <a:spcBef>
                <a:spcPct val="0"/>
              </a:spcBef>
            </a:pPr>
            <a:r>
              <a:rPr lang="en-US" sz="1618" b="1" dirty="0">
                <a:solidFill>
                  <a:schemeClr val="accent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ESTRUTURA DO BANCO DE DADOS</a:t>
            </a:r>
          </a:p>
        </p:txBody>
      </p:sp>
      <p:pic>
        <p:nvPicPr>
          <p:cNvPr id="9" name="Áudio 8">
            <a:hlinkClick r:id="" action="ppaction://media"/>
            <a:extLst>
              <a:ext uri="{FF2B5EF4-FFF2-40B4-BE49-F238E27FC236}">
                <a16:creationId xmlns:a16="http://schemas.microsoft.com/office/drawing/2014/main" id="{5D832534-2410-AB60-D2C1-F2CC8FEDAD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122">
        <p:split orient="vert"/>
      </p:transition>
    </mc:Choice>
    <mc:Fallback>
      <p:transition spd="slow" advTm="512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344" y="204634"/>
            <a:ext cx="1232042" cy="1088079"/>
          </a:xfrm>
          <a:custGeom>
            <a:avLst/>
            <a:gdLst/>
            <a:ahLst/>
            <a:cxnLst/>
            <a:rect l="l" t="t" r="r" b="b"/>
            <a:pathLst>
              <a:path w="2464084" h="2176158">
                <a:moveTo>
                  <a:pt x="0" y="0"/>
                </a:moveTo>
                <a:lnTo>
                  <a:pt x="2464084" y="0"/>
                </a:lnTo>
                <a:lnTo>
                  <a:pt x="2464084" y="2176158"/>
                </a:lnTo>
                <a:lnTo>
                  <a:pt x="0" y="21761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8248" t="-16442" r="-68248" b="-24146"/>
            </a:stretch>
          </a:blipFill>
        </p:spPr>
        <p:txBody>
          <a:bodyPr/>
          <a:lstStyle/>
          <a:p>
            <a:endParaRPr lang="pt-BR" sz="900"/>
          </a:p>
        </p:txBody>
      </p:sp>
      <p:sp>
        <p:nvSpPr>
          <p:cNvPr id="3" name="Freeform 3"/>
          <p:cNvSpPr/>
          <p:nvPr/>
        </p:nvSpPr>
        <p:spPr>
          <a:xfrm>
            <a:off x="5220463" y="236647"/>
            <a:ext cx="3589395" cy="4670206"/>
          </a:xfrm>
          <a:custGeom>
            <a:avLst/>
            <a:gdLst/>
            <a:ahLst/>
            <a:cxnLst/>
            <a:rect l="l" t="t" r="r" b="b"/>
            <a:pathLst>
              <a:path w="7178790" h="9340412">
                <a:moveTo>
                  <a:pt x="0" y="0"/>
                </a:moveTo>
                <a:lnTo>
                  <a:pt x="7178790" y="0"/>
                </a:lnTo>
                <a:lnTo>
                  <a:pt x="7178790" y="9340412"/>
                </a:lnTo>
                <a:lnTo>
                  <a:pt x="0" y="93404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552" r="-127983" b="-3552"/>
            </a:stretch>
          </a:blipFill>
        </p:spPr>
        <p:txBody>
          <a:bodyPr/>
          <a:lstStyle/>
          <a:p>
            <a:endParaRPr lang="pt-BR" sz="900"/>
          </a:p>
        </p:txBody>
      </p:sp>
      <p:sp>
        <p:nvSpPr>
          <p:cNvPr id="4" name="TextBox 4"/>
          <p:cNvSpPr txBox="1"/>
          <p:nvPr/>
        </p:nvSpPr>
        <p:spPr>
          <a:xfrm>
            <a:off x="1001265" y="2166951"/>
            <a:ext cx="3699314" cy="783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250" b="1" dirty="0">
                <a:solidFill>
                  <a:srgbClr val="3E94C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public async</a:t>
            </a:r>
            <a:r>
              <a:rPr lang="en-US" sz="22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250" b="1" dirty="0" err="1">
                <a:solidFill>
                  <a:srgbClr val="FFDE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addProduct</a:t>
            </a:r>
            <a:endParaRPr lang="en-US" sz="2250" b="1" dirty="0">
              <a:solidFill>
                <a:srgbClr val="FFDE59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150"/>
              </a:lnSpc>
              <a:spcBef>
                <a:spcPct val="0"/>
              </a:spcBef>
            </a:pPr>
            <a:endParaRPr lang="en-US" sz="2250" b="1" dirty="0">
              <a:solidFill>
                <a:srgbClr val="FFDE59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421130" y="2429361"/>
            <a:ext cx="616021" cy="0"/>
          </a:xfrm>
          <a:prstGeom prst="line">
            <a:avLst/>
          </a:prstGeom>
          <a:ln w="38100" cap="flat">
            <a:solidFill>
              <a:schemeClr val="tx1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pt-BR" sz="900"/>
          </a:p>
        </p:txBody>
      </p:sp>
      <p:sp>
        <p:nvSpPr>
          <p:cNvPr id="6" name="AutoShape 6"/>
          <p:cNvSpPr/>
          <p:nvPr/>
        </p:nvSpPr>
        <p:spPr>
          <a:xfrm>
            <a:off x="421130" y="3205150"/>
            <a:ext cx="616021" cy="0"/>
          </a:xfrm>
          <a:prstGeom prst="line">
            <a:avLst/>
          </a:prstGeom>
          <a:ln w="38100" cap="flat">
            <a:solidFill>
              <a:schemeClr val="tx1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pt-BR" sz="900"/>
          </a:p>
        </p:txBody>
      </p:sp>
      <p:sp>
        <p:nvSpPr>
          <p:cNvPr id="7" name="AutoShape 7"/>
          <p:cNvSpPr/>
          <p:nvPr/>
        </p:nvSpPr>
        <p:spPr>
          <a:xfrm flipH="1" flipV="1">
            <a:off x="411605" y="1947530"/>
            <a:ext cx="9525" cy="1257620"/>
          </a:xfrm>
          <a:prstGeom prst="line">
            <a:avLst/>
          </a:prstGeom>
          <a:ln w="38100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sz="900"/>
          </a:p>
        </p:txBody>
      </p:sp>
      <p:sp>
        <p:nvSpPr>
          <p:cNvPr id="8" name="Freeform 8"/>
          <p:cNvSpPr/>
          <p:nvPr/>
        </p:nvSpPr>
        <p:spPr>
          <a:xfrm>
            <a:off x="2850922" y="3397866"/>
            <a:ext cx="660418" cy="660419"/>
          </a:xfrm>
          <a:custGeom>
            <a:avLst/>
            <a:gdLst/>
            <a:ahLst/>
            <a:cxnLst/>
            <a:rect l="l" t="t" r="r" b="b"/>
            <a:pathLst>
              <a:path w="1320835" h="1867505">
                <a:moveTo>
                  <a:pt x="0" y="0"/>
                </a:moveTo>
                <a:lnTo>
                  <a:pt x="1320835" y="0"/>
                </a:lnTo>
                <a:lnTo>
                  <a:pt x="1320835" y="1867504"/>
                </a:lnTo>
                <a:lnTo>
                  <a:pt x="0" y="18675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900"/>
          </a:p>
        </p:txBody>
      </p:sp>
      <p:sp>
        <p:nvSpPr>
          <p:cNvPr id="9" name="TextBox 9"/>
          <p:cNvSpPr txBox="1"/>
          <p:nvPr/>
        </p:nvSpPr>
        <p:spPr>
          <a:xfrm>
            <a:off x="729141" y="1558274"/>
            <a:ext cx="2702381" cy="347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1200" b="1" dirty="0">
                <a:solidFill>
                  <a:srgbClr val="3E94C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TS </a:t>
            </a:r>
            <a:r>
              <a:rPr lang="en-US" sz="1200" b="1" dirty="0" err="1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FireBaseService.TS</a:t>
            </a:r>
            <a:endParaRPr lang="en-US" sz="1200" b="1" dirty="0">
              <a:solidFill>
                <a:srgbClr val="00BF63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61981" y="2981628"/>
            <a:ext cx="3777378" cy="783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250" b="1" dirty="0">
                <a:solidFill>
                  <a:srgbClr val="3E94C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public async</a:t>
            </a:r>
            <a:r>
              <a:rPr lang="en-US" sz="22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250" b="1" dirty="0" err="1">
                <a:solidFill>
                  <a:srgbClr val="FFDE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uploadImage</a:t>
            </a:r>
            <a:endParaRPr lang="en-US" sz="2250" b="1" dirty="0">
              <a:solidFill>
                <a:srgbClr val="FFDE59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150"/>
              </a:lnSpc>
              <a:spcBef>
                <a:spcPct val="0"/>
              </a:spcBef>
            </a:pPr>
            <a:endParaRPr lang="en-US" sz="2250" b="1" dirty="0">
              <a:solidFill>
                <a:srgbClr val="FFDE59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81344" y="4266027"/>
            <a:ext cx="4939386" cy="281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7"/>
              </a:lnSpc>
              <a:spcBef>
                <a:spcPct val="0"/>
              </a:spcBef>
            </a:pPr>
            <a:r>
              <a:rPr lang="en-US" sz="1748" b="1" dirty="0">
                <a:solidFill>
                  <a:schemeClr val="accent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https://i.ibb.co/hRD5BBYM/1000514685.png</a:t>
            </a:r>
          </a:p>
        </p:txBody>
      </p:sp>
      <p:sp>
        <p:nvSpPr>
          <p:cNvPr id="13" name="Freeform 13"/>
          <p:cNvSpPr/>
          <p:nvPr/>
        </p:nvSpPr>
        <p:spPr>
          <a:xfrm rot="-5400000">
            <a:off x="4423378" y="3176153"/>
            <a:ext cx="660418" cy="933753"/>
          </a:xfrm>
          <a:custGeom>
            <a:avLst/>
            <a:gdLst/>
            <a:ahLst/>
            <a:cxnLst/>
            <a:rect l="l" t="t" r="r" b="b"/>
            <a:pathLst>
              <a:path w="1320835" h="1867505">
                <a:moveTo>
                  <a:pt x="0" y="0"/>
                </a:moveTo>
                <a:lnTo>
                  <a:pt x="1320835" y="0"/>
                </a:lnTo>
                <a:lnTo>
                  <a:pt x="1320835" y="1867505"/>
                </a:lnTo>
                <a:lnTo>
                  <a:pt x="0" y="18675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900"/>
          </a:p>
        </p:txBody>
      </p:sp>
      <p:pic>
        <p:nvPicPr>
          <p:cNvPr id="15" name="Áudio 14">
            <a:hlinkClick r:id="" action="ppaction://media"/>
            <a:extLst>
              <a:ext uri="{FF2B5EF4-FFF2-40B4-BE49-F238E27FC236}">
                <a16:creationId xmlns:a16="http://schemas.microsoft.com/office/drawing/2014/main" id="{894E91DD-0E6F-5149-1A97-2CE40AD26C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1883">
        <p:split orient="vert"/>
      </p:transition>
    </mc:Choice>
    <mc:Fallback>
      <p:transition spd="slow" advTm="1188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/>
      <p:bldP spid="8" grpId="0" animBg="1"/>
      <p:bldP spid="9" grpId="0"/>
      <p:bldP spid="10" grpId="0"/>
      <p:bldP spid="11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8944" y="247629"/>
            <a:ext cx="4293056" cy="4473657"/>
            <a:chOff x="0" y="0"/>
            <a:chExt cx="2261363" cy="235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61363" cy="2356494"/>
            </a:xfrm>
            <a:custGeom>
              <a:avLst/>
              <a:gdLst/>
              <a:ahLst/>
              <a:cxnLst/>
              <a:rect l="l" t="t" r="r" b="b"/>
              <a:pathLst>
                <a:path w="2261363" h="2356494">
                  <a:moveTo>
                    <a:pt x="0" y="0"/>
                  </a:moveTo>
                  <a:lnTo>
                    <a:pt x="2261363" y="0"/>
                  </a:lnTo>
                  <a:lnTo>
                    <a:pt x="2261363" y="2356494"/>
                  </a:lnTo>
                  <a:lnTo>
                    <a:pt x="0" y="2356494"/>
                  </a:lnTo>
                  <a:close/>
                </a:path>
              </a:pathLst>
            </a:custGeom>
            <a:solidFill>
              <a:srgbClr val="1E76AC"/>
            </a:solidFill>
          </p:spPr>
          <p:txBody>
            <a:bodyPr/>
            <a:lstStyle/>
            <a:p>
              <a:endParaRPr lang="pt-BR" sz="9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61363" cy="239459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78944" y="195242"/>
            <a:ext cx="4293056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CLIENTE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4350" y="867600"/>
            <a:ext cx="4057650" cy="381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50"/>
              </a:lnSpc>
            </a:pP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+Fazer Login()</a:t>
            </a:r>
          </a:p>
          <a:p>
            <a:pPr>
              <a:lnSpc>
                <a:spcPts val="2450"/>
              </a:lnSpc>
            </a:pP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+Fazer </a:t>
            </a:r>
            <a:r>
              <a:rPr lang="en-US" sz="175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Cadastro</a:t>
            </a: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()</a:t>
            </a:r>
          </a:p>
          <a:p>
            <a:pPr>
              <a:lnSpc>
                <a:spcPts val="2450"/>
              </a:lnSpc>
            </a:pP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+Fazer Logout()</a:t>
            </a:r>
          </a:p>
          <a:p>
            <a:pPr>
              <a:lnSpc>
                <a:spcPts val="2450"/>
              </a:lnSpc>
            </a:pP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</a:t>
            </a:r>
            <a:r>
              <a:rPr lang="en-US" sz="175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Visualizar</a:t>
            </a: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Conta()</a:t>
            </a:r>
          </a:p>
          <a:p>
            <a:pPr>
              <a:lnSpc>
                <a:spcPts val="2450"/>
              </a:lnSpc>
            </a:pP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</a:t>
            </a:r>
            <a:r>
              <a:rPr lang="en-US" sz="175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Visualizar</a:t>
            </a: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Vitrine Geral()</a:t>
            </a:r>
          </a:p>
          <a:p>
            <a:pPr>
              <a:lnSpc>
                <a:spcPts val="2450"/>
              </a:lnSpc>
            </a:pP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</a:t>
            </a:r>
            <a:r>
              <a:rPr lang="en-US" sz="175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Criar</a:t>
            </a: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Novo </a:t>
            </a:r>
            <a:r>
              <a:rPr lang="en-US" sz="175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Orçamento</a:t>
            </a:r>
            <a:endParaRPr lang="en-US" sz="175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>
              <a:lnSpc>
                <a:spcPts val="2450"/>
              </a:lnSpc>
            </a:pP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</a:t>
            </a:r>
            <a:r>
              <a:rPr lang="en-US" sz="175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Adicionar</a:t>
            </a: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75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Produto</a:t>
            </a: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75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ao</a:t>
            </a: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75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Orçamento</a:t>
            </a:r>
            <a:endParaRPr lang="en-US" sz="175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>
              <a:lnSpc>
                <a:spcPts val="2450"/>
              </a:lnSpc>
            </a:pP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</a:t>
            </a:r>
            <a:r>
              <a:rPr lang="en-US" sz="175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Visualizar</a:t>
            </a: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Meus </a:t>
            </a:r>
            <a:r>
              <a:rPr lang="en-US" sz="175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Orçamentos</a:t>
            </a: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()</a:t>
            </a:r>
          </a:p>
          <a:p>
            <a:pPr>
              <a:lnSpc>
                <a:spcPts val="2450"/>
              </a:lnSpc>
            </a:pP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</a:t>
            </a:r>
            <a:r>
              <a:rPr lang="en-US" sz="175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Expandir</a:t>
            </a: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75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Detalhes</a:t>
            </a: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 </a:t>
            </a:r>
            <a:r>
              <a:rPr lang="en-US" sz="175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Orçamento</a:t>
            </a: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()</a:t>
            </a:r>
          </a:p>
          <a:p>
            <a:pPr>
              <a:lnSpc>
                <a:spcPts val="2450"/>
              </a:lnSpc>
            </a:pP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</a:t>
            </a:r>
            <a:r>
              <a:rPr lang="en-US" sz="175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Alterar</a:t>
            </a: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75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Quantidade</a:t>
            </a: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Item()</a:t>
            </a:r>
          </a:p>
          <a:p>
            <a:pPr>
              <a:lnSpc>
                <a:spcPts val="2450"/>
              </a:lnSpc>
            </a:pP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+Remover Item do </a:t>
            </a:r>
            <a:r>
              <a:rPr lang="en-US" sz="175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Orçamento</a:t>
            </a:r>
            <a:endParaRPr lang="en-US" sz="175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>
              <a:lnSpc>
                <a:spcPts val="2450"/>
              </a:lnSpc>
            </a:pPr>
            <a:endParaRPr lang="en-US" sz="175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4572000" y="247629"/>
            <a:ext cx="4293056" cy="4473657"/>
            <a:chOff x="0" y="0"/>
            <a:chExt cx="2261363" cy="235649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61363" cy="2356494"/>
            </a:xfrm>
            <a:custGeom>
              <a:avLst/>
              <a:gdLst/>
              <a:ahLst/>
              <a:cxnLst/>
              <a:rect l="l" t="t" r="r" b="b"/>
              <a:pathLst>
                <a:path w="2261363" h="2356494">
                  <a:moveTo>
                    <a:pt x="0" y="0"/>
                  </a:moveTo>
                  <a:lnTo>
                    <a:pt x="2261363" y="0"/>
                  </a:lnTo>
                  <a:lnTo>
                    <a:pt x="2261363" y="2356494"/>
                  </a:lnTo>
                  <a:lnTo>
                    <a:pt x="0" y="2356494"/>
                  </a:lnTo>
                  <a:close/>
                </a:path>
              </a:pathLst>
            </a:custGeom>
            <a:solidFill>
              <a:srgbClr val="1E76AC"/>
            </a:solidFill>
          </p:spPr>
          <p:txBody>
            <a:bodyPr/>
            <a:lstStyle/>
            <a:p>
              <a:endParaRPr lang="pt-BR" sz="9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261363" cy="239459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807406" y="867600"/>
            <a:ext cx="4057650" cy="31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50"/>
              </a:lnSpc>
            </a:pP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+Fazer Login()</a:t>
            </a:r>
          </a:p>
          <a:p>
            <a:pPr>
              <a:lnSpc>
                <a:spcPts val="2450"/>
              </a:lnSpc>
            </a:pP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+Fazer </a:t>
            </a:r>
            <a:r>
              <a:rPr lang="en-US" sz="175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Cadastro</a:t>
            </a: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()</a:t>
            </a:r>
          </a:p>
          <a:p>
            <a:pPr>
              <a:lnSpc>
                <a:spcPts val="2450"/>
              </a:lnSpc>
            </a:pP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+Fazer Logout()</a:t>
            </a:r>
          </a:p>
          <a:p>
            <a:pPr>
              <a:lnSpc>
                <a:spcPts val="2450"/>
              </a:lnSpc>
            </a:pP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</a:t>
            </a:r>
            <a:r>
              <a:rPr lang="en-US" sz="175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Visualizar</a:t>
            </a: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Conta()</a:t>
            </a:r>
          </a:p>
          <a:p>
            <a:pPr>
              <a:lnSpc>
                <a:spcPts val="2450"/>
              </a:lnSpc>
            </a:pP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</a:t>
            </a:r>
            <a:r>
              <a:rPr lang="en-US" sz="175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Visualizar</a:t>
            </a: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Vitrine Geral()</a:t>
            </a:r>
          </a:p>
          <a:p>
            <a:pPr>
              <a:lnSpc>
                <a:spcPts val="2450"/>
              </a:lnSpc>
            </a:pP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</a:t>
            </a:r>
            <a:r>
              <a:rPr lang="en-US" sz="175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Cadastrar</a:t>
            </a: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Novo </a:t>
            </a:r>
            <a:r>
              <a:rPr lang="en-US" sz="175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Produto</a:t>
            </a: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()</a:t>
            </a:r>
          </a:p>
          <a:p>
            <a:pPr>
              <a:lnSpc>
                <a:spcPts val="2450"/>
              </a:lnSpc>
            </a:pP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</a:t>
            </a:r>
            <a:r>
              <a:rPr lang="en-US" sz="175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Visualizar</a:t>
            </a: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Meus </a:t>
            </a:r>
            <a:r>
              <a:rPr lang="en-US" sz="175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Produtos</a:t>
            </a: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()</a:t>
            </a:r>
          </a:p>
          <a:p>
            <a:pPr>
              <a:lnSpc>
                <a:spcPts val="2450"/>
              </a:lnSpc>
            </a:pP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</a:t>
            </a:r>
            <a:r>
              <a:rPr lang="en-US" sz="175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Excluir</a:t>
            </a: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75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Produto</a:t>
            </a: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()</a:t>
            </a:r>
          </a:p>
          <a:p>
            <a:pPr>
              <a:lnSpc>
                <a:spcPts val="2450"/>
              </a:lnSpc>
            </a:pP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+Fazer Upload de </a:t>
            </a:r>
            <a:r>
              <a:rPr lang="en-US" sz="175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Imagem</a:t>
            </a:r>
            <a:r>
              <a:rPr lang="en-US" sz="175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()</a:t>
            </a:r>
          </a:p>
          <a:p>
            <a:pPr>
              <a:lnSpc>
                <a:spcPts val="2450"/>
              </a:lnSpc>
            </a:pPr>
            <a:endParaRPr lang="en-US" sz="175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572000" y="195242"/>
            <a:ext cx="4293056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EMPRESA</a:t>
            </a:r>
          </a:p>
        </p:txBody>
      </p:sp>
      <p:pic>
        <p:nvPicPr>
          <p:cNvPr id="13" name="Áudio 12">
            <a:hlinkClick r:id="" action="ppaction://media"/>
            <a:extLst>
              <a:ext uri="{FF2B5EF4-FFF2-40B4-BE49-F238E27FC236}">
                <a16:creationId xmlns:a16="http://schemas.microsoft.com/office/drawing/2014/main" id="{4CDFB616-935E-E659-29D0-21F7C9F15C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527">
        <p:split orient="vert"/>
      </p:transition>
    </mc:Choice>
    <mc:Fallback>
      <p:transition spd="slow" advTm="552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6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6784" y="318395"/>
            <a:ext cx="4803446" cy="564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1E293B"/>
                </a:solidFill>
              </a:rPr>
              <a:t>O Sistema de Gerenciamento de Orçamentos Atingiu Seus Objetivos Centrais</a:t>
            </a:r>
            <a:endParaRPr lang="en-US" sz="20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46" y="1113446"/>
            <a:ext cx="142875" cy="14287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66784" y="1075534"/>
            <a:ext cx="4660571" cy="361574"/>
          </a:xfrm>
          <a:prstGeom prst="rect">
            <a:avLst/>
          </a:prstGeom>
          <a:noFill/>
          <a:ln/>
        </p:spPr>
        <p:txBody>
          <a:bodyPr wrap="square" lIns="127508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334155"/>
                </a:solidFill>
              </a:rPr>
              <a:t>**Sucesso no Desenvolvimento:** Entrega de um sistema de gerenciamento de orçamentos robusto e funcional.</a:t>
            </a:r>
            <a:endParaRPr lang="en-US" sz="140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46" y="1777500"/>
            <a:ext cx="142875" cy="14287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05963" y="1739588"/>
            <a:ext cx="4660571" cy="361574"/>
          </a:xfrm>
          <a:prstGeom prst="rect">
            <a:avLst/>
          </a:prstGeom>
          <a:noFill/>
          <a:ln/>
        </p:spPr>
        <p:txBody>
          <a:bodyPr wrap="square" lIns="127508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334155"/>
                </a:solidFill>
              </a:rPr>
              <a:t>**Otimização de Compras:** Foco estratégico na melhoria do controle de aquisições.</a:t>
            </a:r>
            <a:endParaRPr lang="en-US" sz="140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180" y="2477237"/>
            <a:ext cx="142875" cy="142875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605962" y="2415916"/>
            <a:ext cx="4660571" cy="361574"/>
          </a:xfrm>
          <a:prstGeom prst="rect">
            <a:avLst/>
          </a:prstGeom>
          <a:noFill/>
          <a:ln/>
        </p:spPr>
        <p:txBody>
          <a:bodyPr wrap="square" lIns="127508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334155"/>
                </a:solidFill>
              </a:rPr>
              <a:t>**Redução de Custos:** Contribuição direta para a diminuição dos custos operacionais na construção civil.</a:t>
            </a:r>
            <a:endParaRPr lang="en-US" sz="1400" dirty="0"/>
          </a:p>
        </p:txBody>
      </p:sp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6221" y="1290842"/>
            <a:ext cx="2561816" cy="2561816"/>
          </a:xfrm>
          <a:prstGeom prst="rect">
            <a:avLst/>
          </a:prstGeom>
        </p:spPr>
      </p:pic>
      <p:pic>
        <p:nvPicPr>
          <p:cNvPr id="12" name="Áudio 11">
            <a:hlinkClick r:id="" action="ppaction://media"/>
            <a:extLst>
              <a:ext uri="{FF2B5EF4-FFF2-40B4-BE49-F238E27FC236}">
                <a16:creationId xmlns:a16="http://schemas.microsoft.com/office/drawing/2014/main" id="{30B213E4-7747-C028-90A9-6FC5816778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spd="slow" advTm="729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025" y="1290842"/>
            <a:ext cx="2561816" cy="256181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048478" y="137861"/>
            <a:ext cx="4803446" cy="564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b="1" dirty="0">
                <a:solidFill>
                  <a:schemeClr val="accent1"/>
                </a:solidFill>
              </a:rPr>
              <a:t>Arquitetura Modular e Escalável Garante Flexibilidade e Segurança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887025" y="845481"/>
            <a:ext cx="2445901" cy="1710107"/>
          </a:xfrm>
          <a:prstGeom prst="rect">
            <a:avLst/>
          </a:prstGeom>
          <a:solidFill>
            <a:srgbClr val="F9731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070101" y="1037660"/>
            <a:ext cx="1956754" cy="22159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000" b="1" dirty="0">
                <a:solidFill>
                  <a:srgbClr val="FFFFFF"/>
                </a:solidFill>
              </a:rPr>
              <a:t>Estrutura Modular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1113044" y="1458233"/>
            <a:ext cx="2008817" cy="84600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FFFFFF"/>
                </a:solidFill>
              </a:rPr>
              <a:t>Dois níveis de acesso distintos para segregação de responsabilidades e clareza de funções.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5084515" y="879258"/>
            <a:ext cx="2450833" cy="1710107"/>
          </a:xfrm>
          <a:prstGeom prst="rect">
            <a:avLst/>
          </a:prstGeom>
          <a:solidFill>
            <a:srgbClr val="33415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5286247" y="1138791"/>
            <a:ext cx="2129109" cy="22159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000" b="1" dirty="0">
                <a:solidFill>
                  <a:srgbClr val="FFFFFF"/>
                </a:solidFill>
              </a:rPr>
              <a:t>Módulo</a:t>
            </a:r>
            <a:r>
              <a:rPr lang="en-US" sz="987" b="1" dirty="0">
                <a:solidFill>
                  <a:srgbClr val="FFFFFF"/>
                </a:solidFill>
              </a:rPr>
              <a:t> </a:t>
            </a:r>
            <a:r>
              <a:rPr lang="en-US" sz="2000" b="1" dirty="0">
                <a:solidFill>
                  <a:srgbClr val="FFFFFF"/>
                </a:solidFill>
              </a:rPr>
              <a:t>Empresarial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5395416" y="1586920"/>
            <a:ext cx="2008817" cy="6725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400" dirty="0">
                <a:solidFill>
                  <a:srgbClr val="FFFFFF"/>
                </a:solidFill>
              </a:rPr>
              <a:t>Dedicado ao cadastro e manutenção centralizada de produtos e dados mestres.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874171" y="2747767"/>
            <a:ext cx="2458755" cy="1710106"/>
          </a:xfrm>
          <a:prstGeom prst="rect">
            <a:avLst/>
          </a:prstGeom>
          <a:solidFill>
            <a:srgbClr val="33415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66811" y="3013389"/>
            <a:ext cx="2055050" cy="22159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000" b="1" dirty="0">
                <a:solidFill>
                  <a:srgbClr val="FFFFFF"/>
                </a:solidFill>
              </a:rPr>
              <a:t>Módulo do Usuário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1113044" y="3394078"/>
            <a:ext cx="2008817" cy="8392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00"/>
              </a:lnSpc>
            </a:pPr>
            <a:r>
              <a:rPr lang="en-US" sz="1400" dirty="0">
                <a:solidFill>
                  <a:srgbClr val="FFFFFF"/>
                </a:solidFill>
              </a:rPr>
              <a:t>Focado no </a:t>
            </a:r>
            <a:r>
              <a:rPr lang="en-US" sz="1400" dirty="0" err="1">
                <a:solidFill>
                  <a:srgbClr val="FFFFFF"/>
                </a:solidFill>
              </a:rPr>
              <a:t>gerenciamentcanteiroo</a:t>
            </a:r>
            <a:r>
              <a:rPr lang="en-US" sz="1400" dirty="0">
                <a:solidFill>
                  <a:srgbClr val="FFFFFF"/>
                </a:solidFill>
              </a:rPr>
              <a:t> orçamentário por ambiente </a:t>
            </a:r>
            <a:r>
              <a:rPr lang="en-US" sz="1400" dirty="0" err="1">
                <a:solidFill>
                  <a:srgbClr val="FFFFFF"/>
                </a:solidFill>
              </a:rPr>
              <a:t>específico</a:t>
            </a:r>
            <a:r>
              <a:rPr lang="en-US" sz="1400" dirty="0">
                <a:solidFill>
                  <a:srgbClr val="FFFFFF"/>
                </a:solidFill>
              </a:rPr>
              <a:t> (de obra, setor, etc.).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5084515" y="2747766"/>
            <a:ext cx="2445901" cy="1710107"/>
          </a:xfrm>
          <a:prstGeom prst="rect">
            <a:avLst/>
          </a:prstGeom>
          <a:solidFill>
            <a:srgbClr val="F9731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1"/>
          <p:cNvSpPr/>
          <p:nvPr/>
        </p:nvSpPr>
        <p:spPr>
          <a:xfrm>
            <a:off x="5312792" y="2939878"/>
            <a:ext cx="2031390" cy="22159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000" b="1" dirty="0">
                <a:solidFill>
                  <a:srgbClr val="FFFFFF"/>
                </a:solidFill>
              </a:rPr>
              <a:t>Viabilidade Técnica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5406539" y="3405386"/>
            <a:ext cx="2008817" cy="6725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400" dirty="0">
                <a:solidFill>
                  <a:srgbClr val="FFFFFF"/>
                </a:solidFill>
              </a:rPr>
              <a:t>Implementação de uma arquitetura cliente-servidor comprovadamente escalável.</a:t>
            </a:r>
            <a:endParaRPr lang="en-US" sz="1400" dirty="0"/>
          </a:p>
        </p:txBody>
      </p:sp>
      <p:pic>
        <p:nvPicPr>
          <p:cNvPr id="17" name="Áudio 16">
            <a:hlinkClick r:id="" action="ppaction://media"/>
            <a:extLst>
              <a:ext uri="{FF2B5EF4-FFF2-40B4-BE49-F238E27FC236}">
                <a16:creationId xmlns:a16="http://schemas.microsoft.com/office/drawing/2014/main" id="{F330C619-F84B-F2AA-78A3-715FF0B332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57"/>
    </mc:Choice>
    <mc:Fallback>
      <p:transition spd="slow" advTm="15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1926" y="238740"/>
            <a:ext cx="4803446" cy="564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1E293B"/>
                </a:solidFill>
              </a:rPr>
              <a:t>Funcionalidades Essenciais para um Controle Orçamentário Dinâmico</a:t>
            </a:r>
            <a:endParaRPr lang="en-US" sz="20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024" y="956012"/>
            <a:ext cx="180073" cy="1714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81109" y="1012980"/>
            <a:ext cx="1960665" cy="21089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b="1" dirty="0">
                <a:solidFill>
                  <a:srgbClr val="1E293B"/>
                </a:solidFill>
              </a:rPr>
              <a:t>Autenticação Diferenciada</a:t>
            </a:r>
            <a:endParaRPr lang="en-US" sz="1400" dirty="0"/>
          </a:p>
        </p:txBody>
      </p:sp>
      <p:sp>
        <p:nvSpPr>
          <p:cNvPr id="6" name="Text 2"/>
          <p:cNvSpPr/>
          <p:nvPr/>
        </p:nvSpPr>
        <p:spPr>
          <a:xfrm>
            <a:off x="847978" y="1210939"/>
            <a:ext cx="4513351" cy="52200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dirty="0">
                <a:solidFill>
                  <a:srgbClr val="334155"/>
                </a:solidFill>
              </a:rPr>
              <a:t>Sistema de acesso seguro e customizado por perfil de </a:t>
            </a:r>
            <a:r>
              <a:rPr lang="en-US" sz="1400" dirty="0" err="1">
                <a:solidFill>
                  <a:srgbClr val="334155"/>
                </a:solidFill>
              </a:rPr>
              <a:t>usuário</a:t>
            </a:r>
            <a:r>
              <a:rPr lang="en-US" sz="1400" dirty="0">
                <a:solidFill>
                  <a:srgbClr val="334155"/>
                </a:solidFill>
              </a:rPr>
              <a:t>,</a:t>
            </a:r>
          </a:p>
          <a:p>
            <a:pPr>
              <a:lnSpc>
                <a:spcPts val="1400"/>
              </a:lnSpc>
            </a:pPr>
            <a:r>
              <a:rPr lang="en-US" sz="1400" dirty="0">
                <a:solidFill>
                  <a:srgbClr val="334155"/>
                </a:solidFill>
              </a:rPr>
              <a:t> garantindo a integridade dos dados.</a:t>
            </a:r>
            <a:endParaRPr lang="en-US" sz="1400" dirty="0"/>
          </a:p>
          <a:p>
            <a:pPr marL="0" indent="0" algn="l">
              <a:lnSpc>
                <a:spcPts val="1400"/>
              </a:lnSpc>
              <a:buNone/>
            </a:pPr>
            <a:endParaRPr lang="en-US" sz="834" dirty="0"/>
          </a:p>
        </p:txBody>
      </p:sp>
      <p:sp>
        <p:nvSpPr>
          <p:cNvPr id="7" name="Text 3"/>
          <p:cNvSpPr/>
          <p:nvPr/>
        </p:nvSpPr>
        <p:spPr>
          <a:xfrm>
            <a:off x="889732" y="2135256"/>
            <a:ext cx="65" cy="16293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endParaRPr lang="en-US" sz="834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096" y="1680397"/>
            <a:ext cx="171450" cy="17145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881109" y="1680397"/>
            <a:ext cx="1731180" cy="21089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b="1" dirty="0">
                <a:solidFill>
                  <a:srgbClr val="1E293B"/>
                </a:solidFill>
              </a:rPr>
              <a:t>Registro de </a:t>
            </a:r>
            <a:r>
              <a:rPr lang="en-US" sz="1400" b="1" dirty="0" err="1">
                <a:solidFill>
                  <a:srgbClr val="1E293B"/>
                </a:solidFill>
              </a:rPr>
              <a:t>Transações</a:t>
            </a:r>
            <a:endParaRPr lang="en-US" sz="1400" dirty="0"/>
          </a:p>
        </p:txBody>
      </p:sp>
      <p:sp>
        <p:nvSpPr>
          <p:cNvPr id="10" name="Text 5"/>
          <p:cNvSpPr/>
          <p:nvPr/>
        </p:nvSpPr>
        <p:spPr>
          <a:xfrm>
            <a:off x="889797" y="1982896"/>
            <a:ext cx="3367973" cy="36157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334155"/>
                </a:solidFill>
              </a:rPr>
              <a:t>Rastreabilidade completa e auditável de </a:t>
            </a:r>
            <a:r>
              <a:rPr lang="en-US" sz="1400" dirty="0" err="1">
                <a:solidFill>
                  <a:srgbClr val="334155"/>
                </a:solidFill>
              </a:rPr>
              <a:t>todas</a:t>
            </a:r>
            <a:endParaRPr lang="en-US" sz="1400" dirty="0">
              <a:solidFill>
                <a:srgbClr val="334155"/>
              </a:solidFill>
            </a:endParaRPr>
          </a:p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334155"/>
                </a:solidFill>
              </a:rPr>
              <a:t> as aquisições realizadas.</a:t>
            </a:r>
            <a:endParaRPr lang="en-US" sz="14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672" y="2571750"/>
            <a:ext cx="214313" cy="17145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889732" y="2590114"/>
            <a:ext cx="2344231" cy="21089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b="1" dirty="0">
                <a:solidFill>
                  <a:srgbClr val="1E293B"/>
                </a:solidFill>
              </a:rPr>
              <a:t>Cadastro Dinâmico de Produtos</a:t>
            </a:r>
            <a:endParaRPr lang="en-US" sz="1400" dirty="0"/>
          </a:p>
        </p:txBody>
      </p:sp>
      <p:sp>
        <p:nvSpPr>
          <p:cNvPr id="13" name="Text 7"/>
          <p:cNvSpPr/>
          <p:nvPr/>
        </p:nvSpPr>
        <p:spPr>
          <a:xfrm>
            <a:off x="881109" y="2893261"/>
            <a:ext cx="3723648" cy="36157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334155"/>
                </a:solidFill>
              </a:rPr>
              <a:t>Flexibilidade para adicionar e </a:t>
            </a:r>
            <a:r>
              <a:rPr lang="en-US" sz="1400" dirty="0" err="1">
                <a:solidFill>
                  <a:srgbClr val="334155"/>
                </a:solidFill>
              </a:rPr>
              <a:t>gerenciar</a:t>
            </a:r>
            <a:r>
              <a:rPr lang="en-US" sz="1400" dirty="0">
                <a:solidFill>
                  <a:srgbClr val="334155"/>
                </a:solidFill>
              </a:rPr>
              <a:t> </a:t>
            </a:r>
            <a:r>
              <a:rPr lang="en-US" sz="1400" dirty="0" err="1">
                <a:solidFill>
                  <a:srgbClr val="334155"/>
                </a:solidFill>
              </a:rPr>
              <a:t>novos</a:t>
            </a:r>
            <a:r>
              <a:rPr lang="en-US" sz="1400" dirty="0">
                <a:solidFill>
                  <a:srgbClr val="334155"/>
                </a:solidFill>
              </a:rPr>
              <a:t> </a:t>
            </a:r>
            <a:r>
              <a:rPr lang="en-US" sz="1400" dirty="0" err="1">
                <a:solidFill>
                  <a:srgbClr val="334155"/>
                </a:solidFill>
              </a:rPr>
              <a:t>itens</a:t>
            </a:r>
            <a:endParaRPr lang="en-US" sz="1400" dirty="0">
              <a:solidFill>
                <a:srgbClr val="334155"/>
              </a:solidFill>
            </a:endParaRPr>
          </a:p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334155"/>
                </a:solidFill>
              </a:rPr>
              <a:t> e serviços em tempo real.</a:t>
            </a:r>
            <a:endParaRPr lang="en-US" sz="14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151" y="3355717"/>
            <a:ext cx="171450" cy="171450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881109" y="3347090"/>
            <a:ext cx="2914067" cy="21089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b="1" dirty="0">
                <a:solidFill>
                  <a:srgbClr val="1E293B"/>
                </a:solidFill>
              </a:rPr>
              <a:t>Gerenciamento por Compartimentação</a:t>
            </a:r>
            <a:endParaRPr lang="en-US" sz="1400" dirty="0"/>
          </a:p>
        </p:txBody>
      </p:sp>
      <p:sp>
        <p:nvSpPr>
          <p:cNvPr id="16" name="Text 9"/>
          <p:cNvSpPr/>
          <p:nvPr/>
        </p:nvSpPr>
        <p:spPr>
          <a:xfrm>
            <a:off x="847978" y="3650237"/>
            <a:ext cx="4535922" cy="70153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dirty="0">
                <a:solidFill>
                  <a:srgbClr val="334155"/>
                </a:solidFill>
              </a:rPr>
              <a:t>Controle orçamentário segmentado por ambientes </a:t>
            </a:r>
            <a:r>
              <a:rPr lang="en-US" sz="1400" dirty="0" err="1">
                <a:solidFill>
                  <a:srgbClr val="334155"/>
                </a:solidFill>
              </a:rPr>
              <a:t>específicos</a:t>
            </a:r>
            <a:endParaRPr lang="en-US" sz="1400" dirty="0">
              <a:solidFill>
                <a:srgbClr val="334155"/>
              </a:solidFill>
            </a:endParaRPr>
          </a:p>
          <a:p>
            <a:pPr>
              <a:lnSpc>
                <a:spcPts val="1400"/>
              </a:lnSpc>
            </a:pPr>
            <a:r>
              <a:rPr lang="en-US" sz="1400" dirty="0">
                <a:solidFill>
                  <a:srgbClr val="334155"/>
                </a:solidFill>
              </a:rPr>
              <a:t>(</a:t>
            </a:r>
            <a:r>
              <a:rPr lang="en-US" sz="1400" dirty="0" err="1">
                <a:solidFill>
                  <a:srgbClr val="334155"/>
                </a:solidFill>
              </a:rPr>
              <a:t>obras</a:t>
            </a:r>
            <a:r>
              <a:rPr lang="en-US" sz="1400" dirty="0">
                <a:solidFill>
                  <a:srgbClr val="334155"/>
                </a:solidFill>
              </a:rPr>
              <a:t>, </a:t>
            </a:r>
            <a:r>
              <a:rPr lang="en-US" sz="1400" dirty="0" err="1">
                <a:solidFill>
                  <a:srgbClr val="334155"/>
                </a:solidFill>
              </a:rPr>
              <a:t>setores</a:t>
            </a:r>
            <a:r>
              <a:rPr lang="en-US" sz="1400" dirty="0">
                <a:solidFill>
                  <a:srgbClr val="334155"/>
                </a:solidFill>
              </a:rPr>
              <a:t>) para </a:t>
            </a:r>
            <a:r>
              <a:rPr lang="en-US" sz="1400" dirty="0" err="1">
                <a:solidFill>
                  <a:srgbClr val="334155"/>
                </a:solidFill>
              </a:rPr>
              <a:t>maior</a:t>
            </a:r>
            <a:r>
              <a:rPr lang="en-US" sz="1400" dirty="0">
                <a:solidFill>
                  <a:srgbClr val="334155"/>
                </a:solidFill>
              </a:rPr>
              <a:t> </a:t>
            </a:r>
            <a:r>
              <a:rPr lang="en-US" sz="1400" dirty="0" err="1">
                <a:solidFill>
                  <a:srgbClr val="334155"/>
                </a:solidFill>
              </a:rPr>
              <a:t>precisão</a:t>
            </a:r>
            <a:r>
              <a:rPr lang="en-US" sz="1400" dirty="0">
                <a:solidFill>
                  <a:srgbClr val="334155"/>
                </a:solidFill>
              </a:rPr>
              <a:t>.</a:t>
            </a:r>
            <a:endParaRPr lang="en-US" sz="1400" dirty="0"/>
          </a:p>
          <a:p>
            <a:pPr>
              <a:lnSpc>
                <a:spcPts val="1400"/>
              </a:lnSpc>
            </a:pPr>
            <a:endParaRPr lang="en-US" sz="1400" dirty="0">
              <a:solidFill>
                <a:srgbClr val="334155"/>
              </a:solidFill>
            </a:endParaRPr>
          </a:p>
          <a:p>
            <a:pPr marL="0" indent="0" algn="l">
              <a:lnSpc>
                <a:spcPts val="1400"/>
              </a:lnSpc>
              <a:buNone/>
            </a:pPr>
            <a:endParaRPr lang="en-US" sz="834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6221" y="1290842"/>
            <a:ext cx="2561816" cy="2561816"/>
          </a:xfrm>
          <a:prstGeom prst="rect">
            <a:avLst/>
          </a:prstGeom>
        </p:spPr>
      </p:pic>
      <p:pic>
        <p:nvPicPr>
          <p:cNvPr id="19" name="Áudio 18">
            <a:hlinkClick r:id="" action="ppaction://media"/>
            <a:extLst>
              <a:ext uri="{FF2B5EF4-FFF2-40B4-BE49-F238E27FC236}">
                <a16:creationId xmlns:a16="http://schemas.microsoft.com/office/drawing/2014/main" id="{C6D5417C-3388-A765-9B75-CF44BABA53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8719">
        <p:split orient="vert"/>
      </p:transition>
    </mc:Choice>
    <mc:Fallback>
      <p:transition spd="slow" advTm="1871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6" grpId="0" animBg="1"/>
      <p:bldP spid="10" grpId="0" build="allAtOnce" animBg="1"/>
      <p:bldP spid="12" grpId="0" animBg="1"/>
      <p:bldP spid="13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825" y="1100138"/>
            <a:ext cx="3297770" cy="325043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855406" y="1160162"/>
            <a:ext cx="4002872" cy="8463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1E293B"/>
                </a:solidFill>
              </a:rPr>
              <a:t>Processo de Desenvolvimento Eficiente e Escolhas Tecnológicas Validadas</a:t>
            </a:r>
            <a:endParaRPr lang="en-US" sz="2000" dirty="0"/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5406" y="2283126"/>
            <a:ext cx="200025" cy="200025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5198306" y="2268838"/>
            <a:ext cx="3659972" cy="6429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b="1" dirty="0">
                <a:solidFill>
                  <a:srgbClr val="1E293B"/>
                </a:solidFill>
              </a:rPr>
              <a:t>Processo Sem Intercorrências:</a:t>
            </a:r>
            <a:r>
              <a:rPr lang="en-US" sz="1400" dirty="0">
                <a:solidFill>
                  <a:srgbClr val="334155"/>
                </a:solidFill>
              </a:rPr>
              <a:t> O desenvolvimento transcorreu sem problemas técnicos significativos, atestando a qualidade do planejamento.</a:t>
            </a:r>
            <a:endParaRPr lang="en-US" sz="1400" dirty="0"/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5406" y="3140376"/>
            <a:ext cx="200025" cy="20002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5198306" y="3126088"/>
            <a:ext cx="3659972" cy="8649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b="1" dirty="0">
                <a:solidFill>
                  <a:srgbClr val="1E293B"/>
                </a:solidFill>
              </a:rPr>
              <a:t>Validação Tecnológica:</a:t>
            </a:r>
            <a:r>
              <a:rPr lang="en-US" sz="1400" dirty="0">
                <a:solidFill>
                  <a:srgbClr val="334155"/>
                </a:solidFill>
              </a:rPr>
              <a:t> Confirmação da adequação e robustez das escolhas tecnológicas feitas pela equipe, garantindo a longevidade da solução.</a:t>
            </a:r>
            <a:endParaRPr lang="en-US" sz="1400" dirty="0"/>
          </a:p>
        </p:txBody>
      </p:sp>
      <p:pic>
        <p:nvPicPr>
          <p:cNvPr id="10" name="Áudio 9">
            <a:hlinkClick r:id="" action="ppaction://media"/>
            <a:extLst>
              <a:ext uri="{FF2B5EF4-FFF2-40B4-BE49-F238E27FC236}">
                <a16:creationId xmlns:a16="http://schemas.microsoft.com/office/drawing/2014/main" id="{E6302BFD-F8D3-0487-11AF-D27BE3DC4F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1759">
        <p:split orient="vert"/>
      </p:transition>
    </mc:Choice>
    <mc:Fallback>
      <p:transition spd="slow" advTm="1175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>
            <a:biLevel thresh="75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1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2500" y="142875"/>
            <a:ext cx="428625" cy="42862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86581" y="104553"/>
            <a:ext cx="3714750" cy="7727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3600" b="1" dirty="0">
                <a:solidFill>
                  <a:schemeClr val="accent1"/>
                </a:solidFill>
              </a:rPr>
              <a:t>A Importância da Gestão de Custos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488696" y="890800"/>
            <a:ext cx="3220728" cy="13849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Importância da Gestão de Custos: A gestão de custos é vital para a saúde financeira e a competitividade das empresas de construção civil.</a:t>
            </a:r>
          </a:p>
        </p:txBody>
      </p:sp>
      <p:sp>
        <p:nvSpPr>
          <p:cNvPr id="6" name="Text 2"/>
          <p:cNvSpPr/>
          <p:nvPr/>
        </p:nvSpPr>
        <p:spPr>
          <a:xfrm>
            <a:off x="389659" y="2500288"/>
            <a:ext cx="3418803" cy="11079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9366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Desafio Recorrente: O problema      central do setor é a persistente       divergência entre o orçamento previsto e o custo final da obra.</a:t>
            </a:r>
          </a:p>
        </p:txBody>
      </p:sp>
      <p:sp>
        <p:nvSpPr>
          <p:cNvPr id="7" name="Text 3"/>
          <p:cNvSpPr/>
          <p:nvPr/>
        </p:nvSpPr>
        <p:spPr>
          <a:xfrm>
            <a:off x="477417" y="3767546"/>
            <a:ext cx="3333079" cy="11079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dirty="0">
                <a:solidFill>
                  <a:srgbClr val="0F172A"/>
                </a:solidFill>
              </a:rPr>
              <a:t>Consequências:</a:t>
            </a:r>
            <a:r>
              <a:rPr lang="en-US" dirty="0">
                <a:solidFill>
                  <a:srgbClr val="334155"/>
                </a:solidFill>
              </a:rPr>
              <a:t> Isso leva a atrasos, estouros orçamentários e, em última instância, à inviabilidade de projetos.</a:t>
            </a:r>
            <a:endParaRPr lang="en-US" dirty="0"/>
          </a:p>
        </p:txBody>
      </p:sp>
      <p:pic>
        <p:nvPicPr>
          <p:cNvPr id="10" name="Imagem 9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17407B09-23E6-0CC9-1313-280C8CBA67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8171" y="720506"/>
            <a:ext cx="5175829" cy="2999440"/>
          </a:xfrm>
          <a:prstGeom prst="rect">
            <a:avLst/>
          </a:prstGeom>
        </p:spPr>
      </p:pic>
      <p:sp>
        <p:nvSpPr>
          <p:cNvPr id="13" name="Shape 1">
            <a:extLst>
              <a:ext uri="{FF2B5EF4-FFF2-40B4-BE49-F238E27FC236}">
                <a16:creationId xmlns:a16="http://schemas.microsoft.com/office/drawing/2014/main" id="{3D3DBA13-88C7-7410-1ED2-F81063CBE193}"/>
              </a:ext>
            </a:extLst>
          </p:cNvPr>
          <p:cNvSpPr/>
          <p:nvPr/>
        </p:nvSpPr>
        <p:spPr>
          <a:xfrm>
            <a:off x="229653" y="1231617"/>
            <a:ext cx="171450" cy="171450"/>
          </a:xfrm>
          <a:prstGeom prst="ellipse">
            <a:avLst/>
          </a:prstGeom>
          <a:solidFill>
            <a:srgbClr val="3B82F6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14" name="Shape 5">
            <a:extLst>
              <a:ext uri="{FF2B5EF4-FFF2-40B4-BE49-F238E27FC236}">
                <a16:creationId xmlns:a16="http://schemas.microsoft.com/office/drawing/2014/main" id="{F1E63833-983D-4F5C-A154-0E241E9CDCD7}"/>
              </a:ext>
            </a:extLst>
          </p:cNvPr>
          <p:cNvSpPr/>
          <p:nvPr/>
        </p:nvSpPr>
        <p:spPr>
          <a:xfrm>
            <a:off x="235744" y="2864906"/>
            <a:ext cx="171450" cy="171450"/>
          </a:xfrm>
          <a:prstGeom prst="ellipse">
            <a:avLst/>
          </a:prstGeom>
          <a:solidFill>
            <a:srgbClr val="F9731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Shape 1">
            <a:extLst>
              <a:ext uri="{FF2B5EF4-FFF2-40B4-BE49-F238E27FC236}">
                <a16:creationId xmlns:a16="http://schemas.microsoft.com/office/drawing/2014/main" id="{9AA6E6DD-AF05-5474-E6AA-7461BC951CF3}"/>
              </a:ext>
            </a:extLst>
          </p:cNvPr>
          <p:cNvSpPr/>
          <p:nvPr/>
        </p:nvSpPr>
        <p:spPr>
          <a:xfrm>
            <a:off x="234017" y="4058627"/>
            <a:ext cx="171450" cy="171450"/>
          </a:xfrm>
          <a:prstGeom prst="ellipse">
            <a:avLst/>
          </a:prstGeom>
          <a:solidFill>
            <a:srgbClr val="3B82F6"/>
          </a:solidFill>
          <a:ln/>
        </p:spPr>
        <p:txBody>
          <a:bodyPr/>
          <a:lstStyle/>
          <a:p>
            <a:endParaRPr lang="pt-BR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375">
        <p:split orient="vert"/>
      </p:transition>
    </mc:Choice>
    <mc:Fallback>
      <p:transition spd="slow" advTm="737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3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59640" y="389183"/>
            <a:ext cx="4803446" cy="564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1E293B"/>
                </a:solidFill>
              </a:rPr>
              <a:t>Estratégias de Evolução: Expandindo o Potencial do Sistema</a:t>
            </a:r>
            <a:endParaRPr lang="en-US" sz="20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190" y="1410145"/>
            <a:ext cx="228268" cy="21743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16813" y="1410145"/>
            <a:ext cx="3566939" cy="21800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b="1" dirty="0">
                <a:solidFill>
                  <a:srgbClr val="1E293B"/>
                </a:solidFill>
              </a:rPr>
              <a:t>Implementação de Comparação de Preços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816813" y="1656475"/>
            <a:ext cx="4712187" cy="54111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dirty="0">
                <a:solidFill>
                  <a:srgbClr val="334155"/>
                </a:solidFill>
              </a:rPr>
              <a:t>Módulo para análise comparativa de fornecedores, garantindo a </a:t>
            </a:r>
          </a:p>
          <a:p>
            <a:pPr>
              <a:lnSpc>
                <a:spcPts val="1400"/>
              </a:lnSpc>
            </a:pPr>
            <a:r>
              <a:rPr lang="en-US" sz="1400" dirty="0" err="1">
                <a:solidFill>
                  <a:srgbClr val="334155"/>
                </a:solidFill>
              </a:rPr>
              <a:t>melhor</a:t>
            </a:r>
            <a:r>
              <a:rPr lang="en-US" sz="1400" dirty="0">
                <a:solidFill>
                  <a:srgbClr val="334155"/>
                </a:solidFill>
              </a:rPr>
              <a:t> </a:t>
            </a:r>
            <a:r>
              <a:rPr lang="en-US" sz="1400" dirty="0" err="1">
                <a:solidFill>
                  <a:srgbClr val="334155"/>
                </a:solidFill>
              </a:rPr>
              <a:t>relação</a:t>
            </a:r>
            <a:r>
              <a:rPr lang="en-US" sz="1400" dirty="0">
                <a:solidFill>
                  <a:srgbClr val="334155"/>
                </a:solidFill>
              </a:rPr>
              <a:t> </a:t>
            </a:r>
            <a:r>
              <a:rPr lang="en-US" sz="1400" dirty="0" err="1">
                <a:solidFill>
                  <a:srgbClr val="334155"/>
                </a:solidFill>
              </a:rPr>
              <a:t>custo-benefício</a:t>
            </a:r>
            <a:r>
              <a:rPr lang="en-US" sz="1400" dirty="0">
                <a:solidFill>
                  <a:srgbClr val="334155"/>
                </a:solidFill>
              </a:rPr>
              <a:t>.</a:t>
            </a:r>
            <a:endParaRPr lang="en-US" sz="1400" dirty="0"/>
          </a:p>
          <a:p>
            <a:pPr marL="0" indent="0" algn="l">
              <a:lnSpc>
                <a:spcPts val="1400"/>
              </a:lnSpc>
              <a:buNone/>
            </a:pPr>
            <a:endParaRPr lang="en-US" sz="1400" dirty="0"/>
          </a:p>
        </p:txBody>
      </p:sp>
      <p:sp>
        <p:nvSpPr>
          <p:cNvPr id="7" name="Text 3"/>
          <p:cNvSpPr/>
          <p:nvPr/>
        </p:nvSpPr>
        <p:spPr>
          <a:xfrm>
            <a:off x="992722" y="1228107"/>
            <a:ext cx="65" cy="18203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endParaRPr lang="en-US" sz="14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915" y="2402461"/>
            <a:ext cx="171450" cy="17145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74091" y="2402461"/>
            <a:ext cx="2799934" cy="21800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b="1" dirty="0">
                <a:solidFill>
                  <a:srgbClr val="1E293B"/>
                </a:solidFill>
              </a:rPr>
              <a:t>Geração de Relatórios Gerenciais</a:t>
            </a: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774091" y="2654290"/>
            <a:ext cx="5144678" cy="54111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dirty="0">
                <a:solidFill>
                  <a:srgbClr val="334155"/>
                </a:solidFill>
              </a:rPr>
              <a:t>Desenvolvimento de ferramentas para geração de insights </a:t>
            </a:r>
            <a:r>
              <a:rPr lang="en-US" sz="1400" dirty="0" err="1">
                <a:solidFill>
                  <a:srgbClr val="334155"/>
                </a:solidFill>
              </a:rPr>
              <a:t>estratégicos</a:t>
            </a:r>
            <a:endParaRPr lang="en-US" sz="1400" dirty="0">
              <a:solidFill>
                <a:srgbClr val="334155"/>
              </a:solidFill>
            </a:endParaRPr>
          </a:p>
          <a:p>
            <a:pPr>
              <a:lnSpc>
                <a:spcPts val="1400"/>
              </a:lnSpc>
            </a:pPr>
            <a:r>
              <a:rPr lang="en-US" sz="1400" dirty="0">
                <a:solidFill>
                  <a:srgbClr val="334155"/>
                </a:solidFill>
              </a:rPr>
              <a:t> e </a:t>
            </a:r>
            <a:r>
              <a:rPr lang="en-US" sz="1400" dirty="0" err="1">
                <a:solidFill>
                  <a:srgbClr val="334155"/>
                </a:solidFill>
              </a:rPr>
              <a:t>acompanhamento</a:t>
            </a:r>
            <a:r>
              <a:rPr lang="en-US" sz="1400" dirty="0">
                <a:solidFill>
                  <a:srgbClr val="334155"/>
                </a:solidFill>
              </a:rPr>
              <a:t> de performance.</a:t>
            </a:r>
            <a:endParaRPr lang="en-US" sz="1400" dirty="0"/>
          </a:p>
          <a:p>
            <a:pPr marL="0" indent="0" algn="l">
              <a:lnSpc>
                <a:spcPts val="1400"/>
              </a:lnSpc>
              <a:buNone/>
            </a:pPr>
            <a:endParaRPr lang="en-US" sz="14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587" y="3253636"/>
            <a:ext cx="171450" cy="17145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02500" y="3187620"/>
            <a:ext cx="2868542" cy="23121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b="1" dirty="0">
                <a:solidFill>
                  <a:srgbClr val="1E293B"/>
                </a:solidFill>
              </a:rPr>
              <a:t>Análise Preditiva de Custos</a:t>
            </a:r>
            <a:endParaRPr lang="en-US" sz="2000" dirty="0"/>
          </a:p>
        </p:txBody>
      </p:sp>
      <p:sp>
        <p:nvSpPr>
          <p:cNvPr id="14" name="Text 8"/>
          <p:cNvSpPr/>
          <p:nvPr/>
        </p:nvSpPr>
        <p:spPr>
          <a:xfrm>
            <a:off x="774091" y="3392998"/>
            <a:ext cx="5471306" cy="54111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dirty="0">
                <a:solidFill>
                  <a:srgbClr val="334155"/>
                </a:solidFill>
              </a:rPr>
              <a:t>Introdução de modelos de Machine Learning para previsão e </a:t>
            </a:r>
            <a:r>
              <a:rPr lang="en-US" sz="1400" dirty="0" err="1">
                <a:solidFill>
                  <a:srgbClr val="334155"/>
                </a:solidFill>
              </a:rPr>
              <a:t>otimização</a:t>
            </a:r>
            <a:r>
              <a:rPr lang="en-US" sz="1400" dirty="0">
                <a:solidFill>
                  <a:srgbClr val="334155"/>
                </a:solidFill>
              </a:rPr>
              <a:t> de</a:t>
            </a:r>
          </a:p>
          <a:p>
            <a:pPr>
              <a:lnSpc>
                <a:spcPts val="1400"/>
              </a:lnSpc>
            </a:pPr>
            <a:r>
              <a:rPr lang="en-US" sz="1400" dirty="0">
                <a:solidFill>
                  <a:srgbClr val="334155"/>
                </a:solidFill>
              </a:rPr>
              <a:t>custos futuros.</a:t>
            </a:r>
            <a:endParaRPr lang="en-US" sz="1400" dirty="0"/>
          </a:p>
          <a:p>
            <a:pPr marL="0" indent="0" algn="l">
              <a:lnSpc>
                <a:spcPts val="1400"/>
              </a:lnSpc>
              <a:buNone/>
            </a:pPr>
            <a:endParaRPr lang="en-US" sz="140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093" y="3965372"/>
            <a:ext cx="178566" cy="171450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765165" y="3965372"/>
            <a:ext cx="4367221" cy="23121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b="1" dirty="0">
                <a:solidFill>
                  <a:srgbClr val="1E293B"/>
                </a:solidFill>
              </a:rPr>
              <a:t>Validação Empírica em Canteiros de Obra</a:t>
            </a:r>
            <a:endParaRPr lang="en-US" sz="2000" dirty="0"/>
          </a:p>
        </p:txBody>
      </p:sp>
      <p:sp>
        <p:nvSpPr>
          <p:cNvPr id="18" name="Text 11"/>
          <p:cNvSpPr/>
          <p:nvPr/>
        </p:nvSpPr>
        <p:spPr>
          <a:xfrm>
            <a:off x="774091" y="4180438"/>
            <a:ext cx="4866378" cy="3615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dirty="0">
                <a:solidFill>
                  <a:srgbClr val="334155"/>
                </a:solidFill>
              </a:rPr>
              <a:t>Próxima fase de testes em ambientes reais para comprovação da </a:t>
            </a:r>
            <a:r>
              <a:rPr lang="en-US" sz="1400" dirty="0" err="1">
                <a:solidFill>
                  <a:srgbClr val="334155"/>
                </a:solidFill>
              </a:rPr>
              <a:t>eficácia</a:t>
            </a:r>
            <a:r>
              <a:rPr lang="en-US" sz="1400" dirty="0">
                <a:solidFill>
                  <a:srgbClr val="334155"/>
                </a:solidFill>
              </a:rPr>
              <a:t> e </a:t>
            </a:r>
            <a:r>
              <a:rPr lang="en-US" sz="1400" dirty="0" err="1">
                <a:solidFill>
                  <a:srgbClr val="334155"/>
                </a:solidFill>
              </a:rPr>
              <a:t>usabilidade</a:t>
            </a:r>
            <a:endParaRPr lang="en-US" sz="1400" dirty="0"/>
          </a:p>
        </p:txBody>
      </p:sp>
      <p:pic>
        <p:nvPicPr>
          <p:cNvPr id="20" name="Image 5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5397" y="1290842"/>
            <a:ext cx="2561816" cy="2561816"/>
          </a:xfrm>
          <a:prstGeom prst="rect">
            <a:avLst/>
          </a:prstGeom>
        </p:spPr>
      </p:pic>
      <p:pic>
        <p:nvPicPr>
          <p:cNvPr id="11" name="Áudio 10">
            <a:hlinkClick r:id="" action="ppaction://media"/>
            <a:extLst>
              <a:ext uri="{FF2B5EF4-FFF2-40B4-BE49-F238E27FC236}">
                <a16:creationId xmlns:a16="http://schemas.microsoft.com/office/drawing/2014/main" id="{A98836D8-CB2F-08DB-CD6E-07C262540A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2825">
        <p15:prstTrans prst="wind"/>
      </p:transition>
    </mc:Choice>
    <mc:Fallback>
      <p:transition spd="slow" advTm="228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6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4375" y="88529"/>
            <a:ext cx="7715250" cy="564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000" b="1" dirty="0">
                <a:solidFill>
                  <a:schemeClr val="accent1"/>
                </a:solidFill>
              </a:rPr>
              <a:t>Considerações Finais: O Potencial da Digitalização na Gestão Orçamentária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976544" y="1445788"/>
            <a:ext cx="7315200" cy="3307556"/>
          </a:xfrm>
          <a:prstGeom prst="rect">
            <a:avLst/>
          </a:prstGeom>
          <a:solidFill>
            <a:srgbClr val="F97316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0439" y="1684984"/>
            <a:ext cx="214313" cy="21431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803772" y="1684984"/>
            <a:ext cx="2071914" cy="26007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FFFFFF"/>
                </a:solidFill>
              </a:rPr>
              <a:t>Objetivos Atingidos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1804873" y="1974772"/>
            <a:ext cx="6257226" cy="64690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FFFFFF"/>
                </a:solidFill>
              </a:rPr>
              <a:t>Todos os objetivos propostos para o projeto foram alcançados com sucesso, </a:t>
            </a:r>
            <a:r>
              <a:rPr lang="en-US" sz="1400" dirty="0" err="1">
                <a:solidFill>
                  <a:srgbClr val="FFFFFF"/>
                </a:solidFill>
              </a:rPr>
              <a:t>validando</a:t>
            </a:r>
            <a:endParaRPr lang="en-US" sz="1400" dirty="0">
              <a:solidFill>
                <a:srgbClr val="FFFFFF"/>
              </a:solidFill>
            </a:endParaRPr>
          </a:p>
          <a:p>
            <a:pPr>
              <a:lnSpc>
                <a:spcPts val="1700"/>
              </a:lnSpc>
            </a:pPr>
            <a:r>
              <a:rPr lang="en-US" sz="1400" dirty="0">
                <a:solidFill>
                  <a:srgbClr val="FFFFFF"/>
                </a:solidFill>
              </a:rPr>
              <a:t>a </a:t>
            </a:r>
            <a:r>
              <a:rPr lang="en-US" sz="1400" dirty="0" err="1">
                <a:solidFill>
                  <a:srgbClr val="FFFFFF"/>
                </a:solidFill>
              </a:rPr>
              <a:t>abordagem</a:t>
            </a:r>
            <a:r>
              <a:rPr lang="en-US" sz="1400" dirty="0">
                <a:solidFill>
                  <a:srgbClr val="FFFFFF"/>
                </a:solidFill>
              </a:rPr>
              <a:t> e o </a:t>
            </a:r>
            <a:r>
              <a:rPr lang="en-US" sz="1400" dirty="0" err="1">
                <a:solidFill>
                  <a:srgbClr val="FFFFFF"/>
                </a:solidFill>
              </a:rPr>
              <a:t>escopo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definidos</a:t>
            </a:r>
            <a:r>
              <a:rPr lang="en-US" sz="1400" dirty="0">
                <a:solidFill>
                  <a:srgbClr val="FFFFFF"/>
                </a:solidFill>
              </a:rPr>
              <a:t>.</a:t>
            </a:r>
            <a:endParaRPr lang="en-US" sz="1400" dirty="0"/>
          </a:p>
          <a:p>
            <a:pPr marL="0" indent="0" algn="l">
              <a:lnSpc>
                <a:spcPts val="1700"/>
              </a:lnSpc>
              <a:buNone/>
            </a:pPr>
            <a:endParaRPr lang="en-US" sz="1400" dirty="0"/>
          </a:p>
        </p:txBody>
      </p:sp>
      <p:sp>
        <p:nvSpPr>
          <p:cNvPr id="8" name="Text 4"/>
          <p:cNvSpPr/>
          <p:nvPr/>
        </p:nvSpPr>
        <p:spPr>
          <a:xfrm>
            <a:off x="1803772" y="2154755"/>
            <a:ext cx="65" cy="21089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endParaRPr lang="en-US" sz="14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5451" y="2571750"/>
            <a:ext cx="214313" cy="21431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803772" y="2600760"/>
            <a:ext cx="1847301" cy="26007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FFFFFF"/>
                </a:solidFill>
              </a:rPr>
              <a:t>Solução Aplicável</a:t>
            </a:r>
            <a:endParaRPr lang="en-US" sz="2000" dirty="0"/>
          </a:p>
        </p:txBody>
      </p:sp>
      <p:sp>
        <p:nvSpPr>
          <p:cNvPr id="11" name="Text 6"/>
          <p:cNvSpPr/>
          <p:nvPr/>
        </p:nvSpPr>
        <p:spPr>
          <a:xfrm>
            <a:off x="1827444" y="2898083"/>
            <a:ext cx="6212085" cy="64690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FFFFFF"/>
                </a:solidFill>
              </a:rPr>
              <a:t>Entrega de uma solução tecnológica funcional e diretamente aplicável ao mercado da</a:t>
            </a:r>
          </a:p>
          <a:p>
            <a:pPr>
              <a:lnSpc>
                <a:spcPts val="1700"/>
              </a:lnSpc>
            </a:pPr>
            <a:r>
              <a:rPr lang="en-US" sz="1400" dirty="0" err="1">
                <a:solidFill>
                  <a:srgbClr val="FFFFFF"/>
                </a:solidFill>
              </a:rPr>
              <a:t>construção</a:t>
            </a:r>
            <a:r>
              <a:rPr lang="en-US" sz="1400" dirty="0">
                <a:solidFill>
                  <a:srgbClr val="FFFFFF"/>
                </a:solidFill>
              </a:rPr>
              <a:t> civil.</a:t>
            </a:r>
            <a:endParaRPr lang="en-US" sz="1400" dirty="0"/>
          </a:p>
          <a:p>
            <a:pPr marL="0" indent="0" algn="l">
              <a:lnSpc>
                <a:spcPts val="1700"/>
              </a:lnSpc>
              <a:buNone/>
            </a:pPr>
            <a:endParaRPr lang="en-US" sz="1400" dirty="0"/>
          </a:p>
        </p:txBody>
      </p:sp>
      <p:sp>
        <p:nvSpPr>
          <p:cNvPr id="12" name="Text 7"/>
          <p:cNvSpPr/>
          <p:nvPr/>
        </p:nvSpPr>
        <p:spPr>
          <a:xfrm>
            <a:off x="1803772" y="3077828"/>
            <a:ext cx="65" cy="21089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endParaRPr lang="en-US" sz="14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5451" y="3407773"/>
            <a:ext cx="214313" cy="21431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804873" y="3431053"/>
            <a:ext cx="2755050" cy="26007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FFFFFF"/>
                </a:solidFill>
              </a:rPr>
              <a:t>Digitalização Comprovada</a:t>
            </a:r>
            <a:endParaRPr lang="en-US" sz="2000" dirty="0"/>
          </a:p>
        </p:txBody>
      </p:sp>
      <p:sp>
        <p:nvSpPr>
          <p:cNvPr id="15" name="Text 9"/>
          <p:cNvSpPr/>
          <p:nvPr/>
        </p:nvSpPr>
        <p:spPr>
          <a:xfrm>
            <a:off x="1803772" y="3691815"/>
            <a:ext cx="5484643" cy="64690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1700"/>
              </a:lnSpc>
            </a:pPr>
            <a:r>
              <a:rPr lang="en-US" sz="1400" dirty="0">
                <a:solidFill>
                  <a:srgbClr val="FFFFFF"/>
                </a:solidFill>
              </a:rPr>
              <a:t>Demonstração clara do potencial da digitalização para transformar a </a:t>
            </a:r>
            <a:r>
              <a:rPr lang="en-US" sz="1400" dirty="0" err="1">
                <a:solidFill>
                  <a:srgbClr val="FFFFFF"/>
                </a:solidFill>
              </a:rPr>
              <a:t>gestão</a:t>
            </a: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400" dirty="0" err="1">
                <a:solidFill>
                  <a:srgbClr val="FFFFFF"/>
                </a:solidFill>
              </a:rPr>
              <a:t>orçamentária</a:t>
            </a:r>
            <a:r>
              <a:rPr lang="en-US" sz="1400" dirty="0">
                <a:solidFill>
                  <a:srgbClr val="FFFFFF"/>
                </a:solidFill>
              </a:rPr>
              <a:t>, </a:t>
            </a:r>
            <a:r>
              <a:rPr lang="en-US" sz="1400" dirty="0" err="1">
                <a:solidFill>
                  <a:srgbClr val="FFFFFF"/>
                </a:solidFill>
              </a:rPr>
              <a:t>elevando</a:t>
            </a:r>
            <a:r>
              <a:rPr lang="en-US" sz="1400" dirty="0">
                <a:solidFill>
                  <a:srgbClr val="FFFFFF"/>
                </a:solidFill>
              </a:rPr>
              <a:t> a </a:t>
            </a:r>
            <a:r>
              <a:rPr lang="en-US" sz="1400" dirty="0" err="1">
                <a:solidFill>
                  <a:srgbClr val="FFFFFF"/>
                </a:solidFill>
              </a:rPr>
              <a:t>eficiência</a:t>
            </a:r>
            <a:r>
              <a:rPr lang="en-US" sz="1400" dirty="0">
                <a:solidFill>
                  <a:srgbClr val="FFFFFF"/>
                </a:solidFill>
              </a:rPr>
              <a:t> e o </a:t>
            </a:r>
            <a:r>
              <a:rPr lang="en-US" sz="1400" dirty="0" err="1">
                <a:solidFill>
                  <a:srgbClr val="FFFFFF"/>
                </a:solidFill>
              </a:rPr>
              <a:t>controle</a:t>
            </a:r>
            <a:r>
              <a:rPr lang="en-US" sz="1400" dirty="0">
                <a:solidFill>
                  <a:srgbClr val="FFFFFF"/>
                </a:solidFill>
              </a:rPr>
              <a:t>.</a:t>
            </a:r>
            <a:endParaRPr lang="en-US" sz="1400" dirty="0"/>
          </a:p>
          <a:p>
            <a:pPr marL="0" indent="0" algn="l">
              <a:lnSpc>
                <a:spcPts val="1700"/>
              </a:lnSpc>
              <a:buNone/>
            </a:pPr>
            <a:endParaRPr lang="en-US" sz="1400" dirty="0"/>
          </a:p>
        </p:txBody>
      </p:sp>
      <p:sp>
        <p:nvSpPr>
          <p:cNvPr id="16" name="Text 10"/>
          <p:cNvSpPr/>
          <p:nvPr/>
        </p:nvSpPr>
        <p:spPr>
          <a:xfrm>
            <a:off x="1804873" y="3871560"/>
            <a:ext cx="65" cy="21089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endParaRPr lang="en-US" sz="1400" dirty="0"/>
          </a:p>
        </p:txBody>
      </p:sp>
      <p:pic>
        <p:nvPicPr>
          <p:cNvPr id="18" name="Áudio 17">
            <a:hlinkClick r:id="" action="ppaction://media"/>
            <a:extLst>
              <a:ext uri="{FF2B5EF4-FFF2-40B4-BE49-F238E27FC236}">
                <a16:creationId xmlns:a16="http://schemas.microsoft.com/office/drawing/2014/main" id="{9B09E8E6-02EB-715F-2061-22EC0E1580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3402">
        <p15:prstTrans prst="curtains"/>
      </p:transition>
    </mc:Choice>
    <mc:Fallback>
      <p:transition spd="slow" advTm="134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7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6C7D1F9-6BB8-4BD8-8A3C-89AC23D0C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62" y="666750"/>
            <a:ext cx="4029076" cy="402907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EB7F78E-6088-48CA-BE1B-09B53884BFED}"/>
              </a:ext>
            </a:extLst>
          </p:cNvPr>
          <p:cNvSpPr txBox="1"/>
          <p:nvPr/>
        </p:nvSpPr>
        <p:spPr>
          <a:xfrm>
            <a:off x="2476500" y="323850"/>
            <a:ext cx="4914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300" b="1" dirty="0">
                <a:latin typeface="Arial" panose="020B0604020202020204" pitchFamily="34" charset="0"/>
                <a:cs typeface="Arial" panose="020B0604020202020204" pitchFamily="34" charset="0"/>
              </a:rPr>
              <a:t>BAIXE NOSSO APP!</a:t>
            </a:r>
          </a:p>
          <a:p>
            <a:endParaRPr lang="pt-BR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EF11A67-63E6-45E1-8F3E-7D269C42F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80" y="329837"/>
            <a:ext cx="2227520" cy="261548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D48D8E6-74B2-42F9-8350-24DA4FA41A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018" y="2305050"/>
            <a:ext cx="2227520" cy="261548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8236D7B-EE8C-4E46-8EE3-FA09A9307687}"/>
              </a:ext>
            </a:extLst>
          </p:cNvPr>
          <p:cNvSpPr txBox="1"/>
          <p:nvPr/>
        </p:nvSpPr>
        <p:spPr>
          <a:xfrm>
            <a:off x="3124200" y="4373731"/>
            <a:ext cx="54102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APENAS PARA ANDROID</a:t>
            </a:r>
          </a:p>
          <a:p>
            <a:endParaRPr lang="pt-BR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43FAA812-686F-968D-6E50-CECA99822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5955916"/>
      </p:ext>
    </p:extLst>
  </p:cSld>
  <p:clrMapOvr>
    <a:masterClrMapping/>
  </p:clrMapOvr>
  <p:transition spd="slow" advTm="215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938" y="4643438"/>
            <a:ext cx="357188" cy="357188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084635" y="228467"/>
            <a:ext cx="6974730" cy="45852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3600" b="1" dirty="0">
                <a:solidFill>
                  <a:schemeClr val="accent1"/>
                </a:solidFill>
              </a:rPr>
              <a:t>As Limitações dos Métodos Manuais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792376" y="848883"/>
            <a:ext cx="3779624" cy="1735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2000" dirty="0">
                <a:solidFill>
                  <a:srgbClr val="0F172A"/>
                </a:solidFill>
              </a:rPr>
              <a:t>Uso Excessivo de Planilhas Manuais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793935" y="1154163"/>
            <a:ext cx="6115050" cy="5847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dependência de ferramentas como planilhas eletrônicas é o principal gargalo do processo orçamentário.</a:t>
            </a:r>
          </a:p>
        </p:txBody>
      </p:sp>
      <p:sp>
        <p:nvSpPr>
          <p:cNvPr id="7" name="Text 3"/>
          <p:cNvSpPr/>
          <p:nvPr/>
        </p:nvSpPr>
        <p:spPr>
          <a:xfrm>
            <a:off x="792307" y="1892199"/>
            <a:ext cx="2313197" cy="1735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2000" dirty="0">
                <a:solidFill>
                  <a:srgbClr val="0F172A"/>
                </a:solidFill>
              </a:rPr>
              <a:t>Falta de Padronização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792307" y="2092837"/>
            <a:ext cx="7139351" cy="6155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2000" dirty="0">
                <a:solidFill>
                  <a:srgbClr val="334155"/>
                </a:solidFill>
              </a:rPr>
              <a:t>Cada projeto ou orçamentista pode usar critérios diferentes, dificultando a comparação e a auditoria.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792307" y="2805596"/>
            <a:ext cx="3270191" cy="1735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2000" dirty="0">
                <a:solidFill>
                  <a:srgbClr val="0F172A"/>
                </a:solidFill>
              </a:rPr>
              <a:t>Sensibilidade a Erros Humanos</a:t>
            </a:r>
            <a:endParaRPr lang="en-US" sz="2000" dirty="0"/>
          </a:p>
        </p:txBody>
      </p:sp>
      <p:sp>
        <p:nvSpPr>
          <p:cNvPr id="10" name="Text 6"/>
          <p:cNvSpPr/>
          <p:nvPr/>
        </p:nvSpPr>
        <p:spPr>
          <a:xfrm>
            <a:off x="792307" y="3030264"/>
            <a:ext cx="8078344" cy="6155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2000" dirty="0">
                <a:solidFill>
                  <a:srgbClr val="334155"/>
                </a:solidFill>
              </a:rPr>
              <a:t>A inserção manual de dados e fórmulas torna o processo altamente suscetível a falhas e inconsistências.</a:t>
            </a:r>
            <a:endParaRPr lang="en-US" sz="2000" dirty="0"/>
          </a:p>
        </p:txBody>
      </p:sp>
      <p:sp>
        <p:nvSpPr>
          <p:cNvPr id="11" name="Text 7"/>
          <p:cNvSpPr/>
          <p:nvPr/>
        </p:nvSpPr>
        <p:spPr>
          <a:xfrm>
            <a:off x="793935" y="3870485"/>
            <a:ext cx="3057594" cy="1735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1100"/>
              </a:lnSpc>
              <a:buNone/>
            </a:pPr>
            <a:r>
              <a:rPr lang="en-US" sz="2000" dirty="0">
                <a:solidFill>
                  <a:srgbClr val="0F172A"/>
                </a:solidFill>
              </a:rPr>
              <a:t>Valores Extremos e Outliers</a:t>
            </a:r>
            <a:endParaRPr lang="en-US" sz="2000" dirty="0"/>
          </a:p>
        </p:txBody>
      </p:sp>
      <p:sp>
        <p:nvSpPr>
          <p:cNvPr id="12" name="Text 8"/>
          <p:cNvSpPr/>
          <p:nvPr/>
        </p:nvSpPr>
        <p:spPr>
          <a:xfrm>
            <a:off x="793935" y="4206479"/>
            <a:ext cx="8159005" cy="6155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2000" dirty="0">
                <a:solidFill>
                  <a:srgbClr val="334155"/>
                </a:solidFill>
              </a:rPr>
              <a:t>A falta de tratamento estatístico adequado torna o orçamento vulnerável a valores atípicos que distorcem a estimativa.</a:t>
            </a:r>
            <a:endParaRPr lang="en-US" sz="20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43"/>
    </mc:Choice>
    <mc:Fallback>
      <p:transition spd="slow" advTm="14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" y="142875"/>
            <a:ext cx="357188" cy="357188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080563" y="455364"/>
            <a:ext cx="6982874" cy="42966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600" b="1" dirty="0">
                <a:solidFill>
                  <a:schemeClr val="accent1"/>
                </a:solidFill>
              </a:rPr>
              <a:t>SINAPI: A Base para a Confiabilidade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1405890" y="1205096"/>
            <a:ext cx="2884316" cy="18703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2400" dirty="0">
                <a:solidFill>
                  <a:srgbClr val="0F172A"/>
                </a:solidFill>
              </a:rPr>
              <a:t>Padronização</a:t>
            </a:r>
            <a:r>
              <a:rPr lang="en-US" sz="2400" b="1" dirty="0">
                <a:solidFill>
                  <a:srgbClr val="0F172A"/>
                </a:solidFill>
              </a:rPr>
              <a:t> Nacional</a:t>
            </a:r>
            <a:endParaRPr lang="en-US" sz="2400" dirty="0"/>
          </a:p>
        </p:txBody>
      </p:sp>
      <p:sp>
        <p:nvSpPr>
          <p:cNvPr id="6" name="Text 2"/>
          <p:cNvSpPr/>
          <p:nvPr/>
        </p:nvSpPr>
        <p:spPr>
          <a:xfrm>
            <a:off x="1432560" y="1392135"/>
            <a:ext cx="6472238" cy="4308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400" dirty="0">
                <a:solidFill>
                  <a:srgbClr val="334155"/>
                </a:solidFill>
              </a:rPr>
              <a:t>O SINAPI (Sistema Nacional de Pesquisa de Custos e Índices da Construção Civil) estabelece um padrão de custos e composições de serviços para toda a nação.</a:t>
            </a:r>
            <a:endParaRPr lang="en-US" sz="1400" dirty="0"/>
          </a:p>
        </p:txBody>
      </p:sp>
      <p:sp>
        <p:nvSpPr>
          <p:cNvPr id="7" name="Text 3"/>
          <p:cNvSpPr/>
          <p:nvPr/>
        </p:nvSpPr>
        <p:spPr>
          <a:xfrm>
            <a:off x="1457753" y="1824560"/>
            <a:ext cx="2266070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2000" dirty="0">
                <a:solidFill>
                  <a:srgbClr val="0F172A"/>
                </a:solidFill>
              </a:rPr>
              <a:t>Atualização Periódica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1457753" y="2101620"/>
            <a:ext cx="5529709" cy="4308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buNone/>
            </a:pPr>
            <a:r>
              <a:rPr lang="en-US" sz="1400" dirty="0">
                <a:solidFill>
                  <a:srgbClr val="334155"/>
                </a:solidFill>
              </a:rPr>
              <a:t>Garante que os dados utilizados estejam constantemente alinhados com a realidade do mercado e as flutuações de preços.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1432560" y="2736965"/>
            <a:ext cx="3818738" cy="1735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2000" dirty="0">
                <a:solidFill>
                  <a:srgbClr val="0F172A"/>
                </a:solidFill>
              </a:rPr>
              <a:t>Confiabilidade para Órgãos Públicos</a:t>
            </a:r>
            <a:endParaRPr lang="en-US" sz="2000" dirty="0"/>
          </a:p>
        </p:txBody>
      </p:sp>
      <p:sp>
        <p:nvSpPr>
          <p:cNvPr id="10" name="Text 6"/>
          <p:cNvSpPr/>
          <p:nvPr/>
        </p:nvSpPr>
        <p:spPr>
          <a:xfrm>
            <a:off x="1432560" y="2939740"/>
            <a:ext cx="4979194" cy="4308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400" dirty="0">
                <a:solidFill>
                  <a:srgbClr val="334155"/>
                </a:solidFill>
              </a:rPr>
              <a:t>É a referência obrigatória para orçamentos de obras públicas, conferindo legitimidade, transparência e defensibilidade.</a:t>
            </a:r>
            <a:endParaRPr lang="en-US" sz="1400" dirty="0"/>
          </a:p>
        </p:txBody>
      </p:sp>
      <p:sp>
        <p:nvSpPr>
          <p:cNvPr id="11" name="Text 7"/>
          <p:cNvSpPr/>
          <p:nvPr/>
        </p:nvSpPr>
        <p:spPr>
          <a:xfrm>
            <a:off x="1466540" y="3393075"/>
            <a:ext cx="3638767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2000" dirty="0">
                <a:solidFill>
                  <a:srgbClr val="0F172A"/>
                </a:solidFill>
              </a:rPr>
              <a:t>O Ponto de Partida</a:t>
            </a:r>
            <a:endParaRPr lang="en-US" sz="2000" dirty="0"/>
          </a:p>
        </p:txBody>
      </p:sp>
      <p:sp>
        <p:nvSpPr>
          <p:cNvPr id="12" name="Text 8"/>
          <p:cNvSpPr/>
          <p:nvPr/>
        </p:nvSpPr>
        <p:spPr>
          <a:xfrm>
            <a:off x="1432560" y="3772093"/>
            <a:ext cx="6982874" cy="31669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400" dirty="0">
                <a:solidFill>
                  <a:srgbClr val="334155"/>
                </a:solidFill>
              </a:rPr>
              <a:t>O uso do SINAPI é fundamental para construir um orçamento sólido, confiável e que resista a questionamentos técnicos.</a:t>
            </a:r>
            <a:endParaRPr lang="en-US" sz="1400" dirty="0"/>
          </a:p>
        </p:txBody>
      </p:sp>
      <p:sp>
        <p:nvSpPr>
          <p:cNvPr id="15" name="Estrela: 4 Pontas 14">
            <a:extLst>
              <a:ext uri="{FF2B5EF4-FFF2-40B4-BE49-F238E27FC236}">
                <a16:creationId xmlns:a16="http://schemas.microsoft.com/office/drawing/2014/main" id="{6BDAB1AB-BECD-0923-B1A1-4DBD566C8895}"/>
              </a:ext>
            </a:extLst>
          </p:cNvPr>
          <p:cNvSpPr/>
          <p:nvPr/>
        </p:nvSpPr>
        <p:spPr>
          <a:xfrm>
            <a:off x="1178457" y="1938269"/>
            <a:ext cx="266700" cy="299163"/>
          </a:xfrm>
          <a:prstGeom prst="star4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strela: 4 Pontas 15">
            <a:extLst>
              <a:ext uri="{FF2B5EF4-FFF2-40B4-BE49-F238E27FC236}">
                <a16:creationId xmlns:a16="http://schemas.microsoft.com/office/drawing/2014/main" id="{E0DE14B1-880B-E93A-A25A-63C3E85E9EF6}"/>
              </a:ext>
            </a:extLst>
          </p:cNvPr>
          <p:cNvSpPr/>
          <p:nvPr/>
        </p:nvSpPr>
        <p:spPr>
          <a:xfrm>
            <a:off x="1191053" y="1200024"/>
            <a:ext cx="266700" cy="299163"/>
          </a:xfrm>
          <a:prstGeom prst="star4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strela: 4 Pontas 16">
            <a:extLst>
              <a:ext uri="{FF2B5EF4-FFF2-40B4-BE49-F238E27FC236}">
                <a16:creationId xmlns:a16="http://schemas.microsoft.com/office/drawing/2014/main" id="{515AA8BD-9FED-1ADF-B160-7FCFB4597CD7}"/>
              </a:ext>
            </a:extLst>
          </p:cNvPr>
          <p:cNvSpPr/>
          <p:nvPr/>
        </p:nvSpPr>
        <p:spPr>
          <a:xfrm>
            <a:off x="1199840" y="2702550"/>
            <a:ext cx="266700" cy="299163"/>
          </a:xfrm>
          <a:prstGeom prst="star4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strela: 4 Pontas 17">
            <a:extLst>
              <a:ext uri="{FF2B5EF4-FFF2-40B4-BE49-F238E27FC236}">
                <a16:creationId xmlns:a16="http://schemas.microsoft.com/office/drawing/2014/main" id="{EF558198-5CC1-EC65-6436-921780D88963}"/>
              </a:ext>
            </a:extLst>
          </p:cNvPr>
          <p:cNvSpPr/>
          <p:nvPr/>
        </p:nvSpPr>
        <p:spPr>
          <a:xfrm>
            <a:off x="1203340" y="3515795"/>
            <a:ext cx="266700" cy="299163"/>
          </a:xfrm>
          <a:prstGeom prst="star4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custDataLst>
      <p:tags r:id="rId1"/>
    </p:custDataLst>
  </p:cSld>
  <p:clrMapOvr>
    <a:masterClrMapping/>
  </p:clrMapOvr>
  <p:transition spd="slow" advTm="1259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" y="142875"/>
            <a:ext cx="357188" cy="357188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71500" y="99298"/>
            <a:ext cx="3714750" cy="11079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3600" b="1" dirty="0">
                <a:solidFill>
                  <a:schemeClr val="accent1"/>
                </a:solidFill>
              </a:rPr>
              <a:t>A Tecnologia como Fator de Eficiência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5" name="Shape 1"/>
          <p:cNvSpPr/>
          <p:nvPr/>
        </p:nvSpPr>
        <p:spPr>
          <a:xfrm>
            <a:off x="328613" y="1525606"/>
            <a:ext cx="171450" cy="171450"/>
          </a:xfrm>
          <a:prstGeom prst="ellipse">
            <a:avLst/>
          </a:prstGeom>
          <a:solidFill>
            <a:srgbClr val="3B82F6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7" name="Text 3"/>
          <p:cNvSpPr/>
          <p:nvPr/>
        </p:nvSpPr>
        <p:spPr>
          <a:xfrm>
            <a:off x="571500" y="1540309"/>
            <a:ext cx="2853345" cy="16389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2000" dirty="0">
                <a:solidFill>
                  <a:srgbClr val="0F172A"/>
                </a:solidFill>
              </a:rPr>
              <a:t>Automatização de Cálculos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600075" y="1726169"/>
            <a:ext cx="3429000" cy="47057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400" dirty="0">
                <a:solidFill>
                  <a:srgbClr val="334155"/>
                </a:solidFill>
              </a:rPr>
              <a:t>Softwares e scripts realizam cálculos complexos em segundos, eliminando a necessidade de planilhas manuais.</a:t>
            </a:r>
            <a:endParaRPr lang="en-US" sz="1400" dirty="0"/>
          </a:p>
        </p:txBody>
      </p:sp>
      <p:sp>
        <p:nvSpPr>
          <p:cNvPr id="9" name="Shape 5"/>
          <p:cNvSpPr/>
          <p:nvPr/>
        </p:nvSpPr>
        <p:spPr>
          <a:xfrm>
            <a:off x="322768" y="2661602"/>
            <a:ext cx="171450" cy="171450"/>
          </a:xfrm>
          <a:prstGeom prst="ellipse">
            <a:avLst/>
          </a:prstGeom>
          <a:solidFill>
            <a:srgbClr val="F9731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6"/>
          <p:cNvSpPr/>
          <p:nvPr/>
        </p:nvSpPr>
        <p:spPr>
          <a:xfrm>
            <a:off x="428625" y="2358268"/>
            <a:ext cx="17145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683" b="1" dirty="0">
                <a:solidFill>
                  <a:srgbClr val="FFFFFF"/>
                </a:solidFill>
              </a:rPr>
              <a:t>✓</a:t>
            </a:r>
            <a:endParaRPr lang="en-US" sz="683" dirty="0"/>
          </a:p>
        </p:txBody>
      </p:sp>
      <p:sp>
        <p:nvSpPr>
          <p:cNvPr id="11" name="Text 7"/>
          <p:cNvSpPr/>
          <p:nvPr/>
        </p:nvSpPr>
        <p:spPr>
          <a:xfrm>
            <a:off x="600075" y="2377249"/>
            <a:ext cx="1844672" cy="16389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2000" dirty="0">
                <a:solidFill>
                  <a:srgbClr val="0F172A"/>
                </a:solidFill>
              </a:rPr>
              <a:t>Redução de Erros</a:t>
            </a:r>
            <a:endParaRPr lang="en-US" sz="2000" dirty="0"/>
          </a:p>
        </p:txBody>
      </p:sp>
      <p:sp>
        <p:nvSpPr>
          <p:cNvPr id="12" name="Text 8"/>
          <p:cNvSpPr/>
          <p:nvPr/>
        </p:nvSpPr>
        <p:spPr>
          <a:xfrm>
            <a:off x="643428" y="2567681"/>
            <a:ext cx="3429000" cy="47057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400" dirty="0">
                <a:solidFill>
                  <a:srgbClr val="334155"/>
                </a:solidFill>
              </a:rPr>
              <a:t>A automação minimiza a intervenção humana, reduzindo drasticamente a incidência de falhas e inconsistências.</a:t>
            </a:r>
            <a:endParaRPr lang="en-US" sz="1400" dirty="0"/>
          </a:p>
        </p:txBody>
      </p:sp>
      <p:sp>
        <p:nvSpPr>
          <p:cNvPr id="13" name="Shape 9"/>
          <p:cNvSpPr/>
          <p:nvPr/>
        </p:nvSpPr>
        <p:spPr>
          <a:xfrm>
            <a:off x="321469" y="3394657"/>
            <a:ext cx="171450" cy="171450"/>
          </a:xfrm>
          <a:prstGeom prst="ellipse">
            <a:avLst/>
          </a:prstGeom>
          <a:solidFill>
            <a:srgbClr val="3B82F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0"/>
          <p:cNvSpPr/>
          <p:nvPr/>
        </p:nvSpPr>
        <p:spPr>
          <a:xfrm>
            <a:off x="342900" y="3540711"/>
            <a:ext cx="17145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683" b="1" dirty="0">
                <a:solidFill>
                  <a:srgbClr val="FFFFFF"/>
                </a:solidFill>
              </a:rPr>
              <a:t>✓</a:t>
            </a:r>
            <a:endParaRPr lang="en-US" sz="683" dirty="0"/>
          </a:p>
        </p:txBody>
      </p:sp>
      <p:sp>
        <p:nvSpPr>
          <p:cNvPr id="15" name="Text 11"/>
          <p:cNvSpPr/>
          <p:nvPr/>
        </p:nvSpPr>
        <p:spPr>
          <a:xfrm>
            <a:off x="600075" y="3205599"/>
            <a:ext cx="1697131" cy="16389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2000" dirty="0">
                <a:solidFill>
                  <a:srgbClr val="0F172A"/>
                </a:solidFill>
              </a:rPr>
              <a:t>Maior Eficiência</a:t>
            </a:r>
            <a:endParaRPr lang="en-US" sz="2000" dirty="0"/>
          </a:p>
        </p:txBody>
      </p:sp>
      <p:sp>
        <p:nvSpPr>
          <p:cNvPr id="16" name="Text 12"/>
          <p:cNvSpPr/>
          <p:nvPr/>
        </p:nvSpPr>
        <p:spPr>
          <a:xfrm>
            <a:off x="600075" y="3422572"/>
            <a:ext cx="3429000" cy="47057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400" dirty="0">
                <a:solidFill>
                  <a:srgbClr val="334155"/>
                </a:solidFill>
              </a:rPr>
              <a:t>O processo orçamentário se torna mais rápido, permitindo que o </a:t>
            </a:r>
            <a:r>
              <a:rPr lang="en-US" sz="1400" dirty="0" err="1">
                <a:solidFill>
                  <a:srgbClr val="334155"/>
                </a:solidFill>
              </a:rPr>
              <a:t>engenheiro</a:t>
            </a:r>
            <a:r>
              <a:rPr lang="en-US" sz="1400" dirty="0">
                <a:solidFill>
                  <a:srgbClr val="334155"/>
                </a:solidFill>
              </a:rPr>
              <a:t>/</a:t>
            </a:r>
            <a:r>
              <a:rPr lang="en-US" sz="1400" dirty="0" err="1">
                <a:solidFill>
                  <a:srgbClr val="334155"/>
                </a:solidFill>
              </a:rPr>
              <a:t>mestres</a:t>
            </a:r>
            <a:r>
              <a:rPr lang="en-US" sz="1400" dirty="0">
                <a:solidFill>
                  <a:srgbClr val="334155"/>
                </a:solidFill>
              </a:rPr>
              <a:t> de </a:t>
            </a:r>
            <a:r>
              <a:rPr lang="en-US" sz="1400" dirty="0" err="1">
                <a:solidFill>
                  <a:srgbClr val="334155"/>
                </a:solidFill>
              </a:rPr>
              <a:t>obra</a:t>
            </a:r>
            <a:r>
              <a:rPr lang="en-US" sz="1400" dirty="0">
                <a:solidFill>
                  <a:srgbClr val="334155"/>
                </a:solidFill>
              </a:rPr>
              <a:t>  se concentre na análise e decisão.</a:t>
            </a:r>
            <a:endParaRPr lang="en-US" sz="1400" dirty="0"/>
          </a:p>
        </p:txBody>
      </p:sp>
      <p:sp>
        <p:nvSpPr>
          <p:cNvPr id="17" name="Shape 13"/>
          <p:cNvSpPr/>
          <p:nvPr/>
        </p:nvSpPr>
        <p:spPr>
          <a:xfrm>
            <a:off x="321469" y="4213437"/>
            <a:ext cx="171450" cy="171450"/>
          </a:xfrm>
          <a:prstGeom prst="ellipse">
            <a:avLst/>
          </a:prstGeom>
          <a:solidFill>
            <a:srgbClr val="F9731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8" name="Text 14"/>
          <p:cNvSpPr/>
          <p:nvPr/>
        </p:nvSpPr>
        <p:spPr>
          <a:xfrm>
            <a:off x="428625" y="3804047"/>
            <a:ext cx="17145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683" b="1" dirty="0">
                <a:solidFill>
                  <a:srgbClr val="FFFFFF"/>
                </a:solidFill>
              </a:rPr>
              <a:t>✓</a:t>
            </a:r>
            <a:endParaRPr lang="en-US" sz="683" dirty="0"/>
          </a:p>
        </p:txBody>
      </p:sp>
      <p:sp>
        <p:nvSpPr>
          <p:cNvPr id="19" name="Text 15"/>
          <p:cNvSpPr/>
          <p:nvPr/>
        </p:nvSpPr>
        <p:spPr>
          <a:xfrm>
            <a:off x="600075" y="4067383"/>
            <a:ext cx="2173865" cy="16389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2000" dirty="0">
                <a:solidFill>
                  <a:srgbClr val="0F172A"/>
                </a:solidFill>
              </a:rPr>
              <a:t>Integração de Dados</a:t>
            </a:r>
            <a:endParaRPr lang="en-US" sz="2000" dirty="0"/>
          </a:p>
        </p:txBody>
      </p:sp>
      <p:sp>
        <p:nvSpPr>
          <p:cNvPr id="20" name="Text 16"/>
          <p:cNvSpPr/>
          <p:nvPr/>
        </p:nvSpPr>
        <p:spPr>
          <a:xfrm>
            <a:off x="600075" y="4299162"/>
            <a:ext cx="3429000" cy="3234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  <a:tabLst>
                <a:tab pos="1703388" algn="l"/>
              </a:tabLst>
            </a:pPr>
            <a:r>
              <a:rPr lang="en-US" sz="1400" dirty="0">
                <a:solidFill>
                  <a:srgbClr val="334155"/>
                </a:solidFill>
              </a:rPr>
              <a:t>A tecnologia permite a </a:t>
            </a:r>
            <a:r>
              <a:rPr lang="en-US" sz="1400" dirty="0" err="1">
                <a:solidFill>
                  <a:srgbClr val="334155"/>
                </a:solidFill>
              </a:rPr>
              <a:t>integração</a:t>
            </a:r>
            <a:r>
              <a:rPr lang="en-US" sz="1400" dirty="0">
                <a:solidFill>
                  <a:srgbClr val="334155"/>
                </a:solidFill>
              </a:rPr>
              <a:t> fluida de dados Fontes, Como, SINAPI.</a:t>
            </a:r>
            <a:endParaRPr lang="en-US" sz="1400" dirty="0"/>
          </a:p>
        </p:txBody>
      </p:sp>
      <p:pic>
        <p:nvPicPr>
          <p:cNvPr id="23" name="Imagem 22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4E20E796-42C1-7460-C847-E19C7DE6C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2937" y="1498655"/>
            <a:ext cx="4824467" cy="247677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437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build="allAtOnce" animBg="1"/>
      <p:bldP spid="9" grpId="0" animBg="1"/>
      <p:bldP spid="11" grpId="0" animBg="1"/>
      <p:bldP spid="13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4683844"/>
            <a:ext cx="357188" cy="357188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7200" y="217031"/>
            <a:ext cx="5499582" cy="37196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3600" b="1" dirty="0">
                <a:solidFill>
                  <a:schemeClr val="accent1"/>
                </a:solidFill>
              </a:rPr>
              <a:t>A Necessidade de Integração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500063" y="588992"/>
            <a:ext cx="3714750" cy="255968"/>
          </a:xfrm>
          <a:prstGeom prst="rect">
            <a:avLst/>
          </a:prstGeom>
          <a:noFill/>
          <a:ln/>
        </p:spPr>
        <p:txBody>
          <a:bodyPr wrap="square" lIns="0" tIns="0" rIns="0" bIns="127508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200" b="1" kern="0" spc="1" dirty="0">
                <a:solidFill>
                  <a:srgbClr val="334155"/>
                </a:solidFill>
              </a:rPr>
              <a:t>Os Quatro Pilares da Solução</a:t>
            </a:r>
            <a:endParaRPr lang="en-US" sz="1200" dirty="0"/>
          </a:p>
        </p:txBody>
      </p:sp>
      <p:sp>
        <p:nvSpPr>
          <p:cNvPr id="7" name="Shape 3"/>
          <p:cNvSpPr/>
          <p:nvPr/>
        </p:nvSpPr>
        <p:spPr>
          <a:xfrm>
            <a:off x="414337" y="844960"/>
            <a:ext cx="28575" cy="652928"/>
          </a:xfrm>
          <a:prstGeom prst="rect">
            <a:avLst/>
          </a:prstGeom>
          <a:solidFill>
            <a:srgbClr val="3B82F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4"/>
          <p:cNvSpPr/>
          <p:nvPr/>
        </p:nvSpPr>
        <p:spPr>
          <a:xfrm>
            <a:off x="466085" y="928297"/>
            <a:ext cx="2441374" cy="15427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2000" dirty="0">
                <a:solidFill>
                  <a:srgbClr val="0F172A"/>
                </a:solidFill>
              </a:rPr>
              <a:t>Dados Oficiais (SINAPI)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500063" y="1130376"/>
            <a:ext cx="3243263" cy="2718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400" dirty="0">
                <a:solidFill>
                  <a:srgbClr val="334155"/>
                </a:solidFill>
              </a:rPr>
              <a:t>Base de custos padronizada e confiável para toda a estimativa orçamentária.</a:t>
            </a:r>
            <a:endParaRPr lang="en-US" sz="1400" dirty="0"/>
          </a:p>
        </p:txBody>
      </p:sp>
      <p:sp>
        <p:nvSpPr>
          <p:cNvPr id="11" name="Shape 7"/>
          <p:cNvSpPr/>
          <p:nvPr/>
        </p:nvSpPr>
        <p:spPr>
          <a:xfrm>
            <a:off x="419791" y="1588432"/>
            <a:ext cx="28575" cy="652928"/>
          </a:xfrm>
          <a:prstGeom prst="rect">
            <a:avLst/>
          </a:prstGeom>
          <a:solidFill>
            <a:srgbClr val="F9731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8"/>
          <p:cNvSpPr/>
          <p:nvPr/>
        </p:nvSpPr>
        <p:spPr>
          <a:xfrm>
            <a:off x="457200" y="1672241"/>
            <a:ext cx="1991379" cy="15427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2000" dirty="0">
                <a:solidFill>
                  <a:srgbClr val="0F172A"/>
                </a:solidFill>
              </a:rPr>
              <a:t>Estatística Robusta</a:t>
            </a:r>
            <a:endParaRPr lang="en-US" sz="2000" dirty="0"/>
          </a:p>
        </p:txBody>
      </p:sp>
      <p:sp>
        <p:nvSpPr>
          <p:cNvPr id="13" name="Text 9"/>
          <p:cNvSpPr/>
          <p:nvPr/>
        </p:nvSpPr>
        <p:spPr>
          <a:xfrm>
            <a:off x="500063" y="1853220"/>
            <a:ext cx="3243263" cy="4000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400" dirty="0">
                <a:solidFill>
                  <a:srgbClr val="334155"/>
                </a:solidFill>
              </a:rPr>
              <a:t>Métodos estatísticos avançados para tratamento de dados e identificação de tendências.</a:t>
            </a:r>
            <a:endParaRPr lang="en-US" sz="1400" dirty="0"/>
          </a:p>
        </p:txBody>
      </p:sp>
      <p:sp>
        <p:nvSpPr>
          <p:cNvPr id="15" name="Shape 11"/>
          <p:cNvSpPr/>
          <p:nvPr/>
        </p:nvSpPr>
        <p:spPr>
          <a:xfrm>
            <a:off x="418233" y="2401694"/>
            <a:ext cx="28575" cy="652928"/>
          </a:xfrm>
          <a:prstGeom prst="rect">
            <a:avLst/>
          </a:prstGeom>
          <a:solidFill>
            <a:srgbClr val="3B82F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2"/>
          <p:cNvSpPr/>
          <p:nvPr/>
        </p:nvSpPr>
        <p:spPr>
          <a:xfrm>
            <a:off x="500063" y="2501804"/>
            <a:ext cx="3256917" cy="15427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2000" dirty="0">
                <a:solidFill>
                  <a:srgbClr val="0F172A"/>
                </a:solidFill>
              </a:rPr>
              <a:t>Análise de Risco (Monte Carlo)</a:t>
            </a:r>
            <a:endParaRPr lang="en-US" sz="2000" dirty="0"/>
          </a:p>
        </p:txBody>
      </p:sp>
      <p:sp>
        <p:nvSpPr>
          <p:cNvPr id="17" name="Text 13"/>
          <p:cNvSpPr/>
          <p:nvPr/>
        </p:nvSpPr>
        <p:spPr>
          <a:xfrm>
            <a:off x="466085" y="2718709"/>
            <a:ext cx="3243263" cy="2718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400" dirty="0">
                <a:solidFill>
                  <a:srgbClr val="334155"/>
                </a:solidFill>
              </a:rPr>
              <a:t>Simulação para quantificar a probabilidade de estouro orçamentário e incertezas.</a:t>
            </a:r>
            <a:endParaRPr lang="en-US" sz="1400" dirty="0"/>
          </a:p>
        </p:txBody>
      </p:sp>
      <p:sp>
        <p:nvSpPr>
          <p:cNvPr id="19" name="Shape 15"/>
          <p:cNvSpPr/>
          <p:nvPr/>
        </p:nvSpPr>
        <p:spPr>
          <a:xfrm>
            <a:off x="418233" y="3168922"/>
            <a:ext cx="28575" cy="652928"/>
          </a:xfrm>
          <a:prstGeom prst="rect">
            <a:avLst/>
          </a:prstGeom>
          <a:solidFill>
            <a:srgbClr val="F9731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6"/>
          <p:cNvSpPr/>
          <p:nvPr/>
        </p:nvSpPr>
        <p:spPr>
          <a:xfrm>
            <a:off x="500063" y="3227988"/>
            <a:ext cx="2192588" cy="15427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2000" dirty="0">
                <a:solidFill>
                  <a:srgbClr val="0F172A"/>
                </a:solidFill>
              </a:rPr>
              <a:t>Automação Eficiente</a:t>
            </a:r>
            <a:endParaRPr lang="en-US" sz="2000" dirty="0"/>
          </a:p>
        </p:txBody>
      </p:sp>
      <p:sp>
        <p:nvSpPr>
          <p:cNvPr id="21" name="Text 17"/>
          <p:cNvSpPr/>
          <p:nvPr/>
        </p:nvSpPr>
        <p:spPr>
          <a:xfrm>
            <a:off x="500062" y="3427800"/>
            <a:ext cx="3243263" cy="2718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400" dirty="0">
                <a:solidFill>
                  <a:srgbClr val="334155"/>
                </a:solidFill>
              </a:rPr>
              <a:t>Motor tecnológico para processar e integrar todos esses elementos em tempo real.</a:t>
            </a:r>
            <a:endParaRPr lang="en-US" sz="1400" dirty="0"/>
          </a:p>
        </p:txBody>
      </p:sp>
      <p:sp>
        <p:nvSpPr>
          <p:cNvPr id="22" name="Shape 18"/>
          <p:cNvSpPr/>
          <p:nvPr/>
        </p:nvSpPr>
        <p:spPr>
          <a:xfrm>
            <a:off x="427324" y="3945144"/>
            <a:ext cx="3758913" cy="1179708"/>
          </a:xfrm>
          <a:prstGeom prst="rect">
            <a:avLst/>
          </a:prstGeom>
          <a:solidFill>
            <a:srgbClr val="FEF3C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20"/>
          <p:cNvSpPr/>
          <p:nvPr/>
        </p:nvSpPr>
        <p:spPr>
          <a:xfrm>
            <a:off x="446808" y="3912394"/>
            <a:ext cx="3614738" cy="12311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2000" dirty="0">
                <a:solidFill>
                  <a:srgbClr val="0F172A"/>
                </a:solidFill>
              </a:rPr>
              <a:t>🔍 O Desafio: A maioria das ferramentas atuais foca em apenas um ou dois pilares, deixando o orçamentista vulnerável ao risco.</a:t>
            </a:r>
            <a:endParaRPr lang="en-US" sz="2000" dirty="0"/>
          </a:p>
        </p:txBody>
      </p:sp>
      <p:pic>
        <p:nvPicPr>
          <p:cNvPr id="2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7840" y="1278082"/>
            <a:ext cx="4571054" cy="309121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001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11" grpId="0" animBg="1"/>
      <p:bldP spid="15" grpId="0" animBg="1"/>
      <p:bldP spid="19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938" y="142875"/>
            <a:ext cx="357188" cy="357188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082394" y="47108"/>
            <a:ext cx="2979213" cy="41908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400" b="1" dirty="0">
                <a:solidFill>
                  <a:schemeClr val="accent1"/>
                </a:solidFill>
              </a:rPr>
              <a:t>O Impacto da Inovação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2232738" y="541194"/>
            <a:ext cx="4678525" cy="21198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2000" dirty="0">
                <a:solidFill>
                  <a:srgbClr val="334155"/>
                </a:solidFill>
              </a:rPr>
              <a:t>Justificativa da Proposta na Gestão de Custos</a:t>
            </a:r>
            <a:endParaRPr lang="en-US" sz="2000" dirty="0"/>
          </a:p>
        </p:txBody>
      </p:sp>
      <p:sp>
        <p:nvSpPr>
          <p:cNvPr id="6" name="Shape 2"/>
          <p:cNvSpPr/>
          <p:nvPr/>
        </p:nvSpPr>
        <p:spPr>
          <a:xfrm>
            <a:off x="464737" y="919153"/>
            <a:ext cx="285750" cy="285750"/>
          </a:xfrm>
          <a:prstGeom prst="ellipse">
            <a:avLst/>
          </a:prstGeom>
          <a:solidFill>
            <a:srgbClr val="3B82F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3"/>
          <p:cNvSpPr/>
          <p:nvPr/>
        </p:nvSpPr>
        <p:spPr>
          <a:xfrm>
            <a:off x="1071563" y="1353015"/>
            <a:ext cx="28575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✓</a:t>
            </a:r>
            <a:endParaRPr lang="en-US" sz="987" dirty="0"/>
          </a:p>
        </p:txBody>
      </p:sp>
      <p:sp>
        <p:nvSpPr>
          <p:cNvPr id="8" name="Text 4"/>
          <p:cNvSpPr/>
          <p:nvPr/>
        </p:nvSpPr>
        <p:spPr>
          <a:xfrm>
            <a:off x="762509" y="1033787"/>
            <a:ext cx="2239652" cy="1735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2000" b="1" dirty="0">
                <a:solidFill>
                  <a:srgbClr val="0F172A"/>
                </a:solidFill>
              </a:rPr>
              <a:t>Maior Confiabilidade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762509" y="1257666"/>
            <a:ext cx="3429000" cy="31669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400" dirty="0">
                <a:solidFill>
                  <a:srgbClr val="334155"/>
                </a:solidFill>
              </a:rPr>
              <a:t>Estimativas mais próximas da realidade através de métodos estatísticos robustos.</a:t>
            </a:r>
            <a:endParaRPr lang="en-US" sz="1400" dirty="0"/>
          </a:p>
        </p:txBody>
      </p:sp>
      <p:sp>
        <p:nvSpPr>
          <p:cNvPr id="11" name="Text 7"/>
          <p:cNvSpPr/>
          <p:nvPr/>
        </p:nvSpPr>
        <p:spPr>
          <a:xfrm>
            <a:off x="4619393" y="959733"/>
            <a:ext cx="362639" cy="16703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💰</a:t>
            </a:r>
            <a:endParaRPr lang="en-US" sz="987" dirty="0"/>
          </a:p>
        </p:txBody>
      </p:sp>
      <p:sp>
        <p:nvSpPr>
          <p:cNvPr id="12" name="Text 8"/>
          <p:cNvSpPr/>
          <p:nvPr/>
        </p:nvSpPr>
        <p:spPr>
          <a:xfrm>
            <a:off x="4929188" y="1031394"/>
            <a:ext cx="2923236" cy="1735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2000" b="1" dirty="0">
                <a:solidFill>
                  <a:srgbClr val="0F172A"/>
                </a:solidFill>
              </a:rPr>
              <a:t>Melhor Controle Financeiro</a:t>
            </a:r>
            <a:endParaRPr lang="en-US" sz="2000" dirty="0"/>
          </a:p>
        </p:txBody>
      </p:sp>
      <p:sp>
        <p:nvSpPr>
          <p:cNvPr id="13" name="Text 9"/>
          <p:cNvSpPr/>
          <p:nvPr/>
        </p:nvSpPr>
        <p:spPr>
          <a:xfrm>
            <a:off x="4929188" y="1251238"/>
            <a:ext cx="3429000" cy="31669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400" dirty="0">
                <a:solidFill>
                  <a:srgbClr val="334155"/>
                </a:solidFill>
              </a:rPr>
              <a:t>Previsibilidade para a gestão de caixa, </a:t>
            </a:r>
            <a:r>
              <a:rPr lang="en-US" sz="1400" dirty="0" err="1">
                <a:solidFill>
                  <a:srgbClr val="334155"/>
                </a:solidFill>
              </a:rPr>
              <a:t>investimentos</a:t>
            </a:r>
            <a:r>
              <a:rPr lang="en-US" sz="1400" dirty="0">
                <a:solidFill>
                  <a:srgbClr val="334155"/>
                </a:solidFill>
              </a:rPr>
              <a:t> e alocação de recursos.</a:t>
            </a:r>
            <a:endParaRPr lang="en-US" sz="1400" dirty="0"/>
          </a:p>
        </p:txBody>
      </p:sp>
      <p:sp>
        <p:nvSpPr>
          <p:cNvPr id="15" name="Text 11"/>
          <p:cNvSpPr/>
          <p:nvPr/>
        </p:nvSpPr>
        <p:spPr>
          <a:xfrm>
            <a:off x="361067" y="2366428"/>
            <a:ext cx="401442" cy="16703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⚡</a:t>
            </a:r>
            <a:endParaRPr lang="en-US" sz="987" dirty="0"/>
          </a:p>
        </p:txBody>
      </p:sp>
      <p:sp>
        <p:nvSpPr>
          <p:cNvPr id="16" name="Text 12"/>
          <p:cNvSpPr/>
          <p:nvPr/>
        </p:nvSpPr>
        <p:spPr>
          <a:xfrm>
            <a:off x="732968" y="2421535"/>
            <a:ext cx="2660600" cy="1735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2000" b="1" dirty="0">
                <a:solidFill>
                  <a:srgbClr val="0F172A"/>
                </a:solidFill>
              </a:rPr>
              <a:t>Redução de Desperdícios</a:t>
            </a:r>
            <a:endParaRPr lang="en-US" sz="2000" dirty="0"/>
          </a:p>
        </p:txBody>
      </p:sp>
      <p:sp>
        <p:nvSpPr>
          <p:cNvPr id="17" name="Text 13"/>
          <p:cNvSpPr/>
          <p:nvPr/>
        </p:nvSpPr>
        <p:spPr>
          <a:xfrm>
            <a:off x="732968" y="2572699"/>
            <a:ext cx="3429000" cy="4308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400" dirty="0">
                <a:solidFill>
                  <a:srgbClr val="334155"/>
                </a:solidFill>
              </a:rPr>
              <a:t>Alocação mais eficiente de recursos e minimização de custos desnecessários.</a:t>
            </a:r>
            <a:endParaRPr lang="en-US" sz="1400" dirty="0"/>
          </a:p>
        </p:txBody>
      </p:sp>
      <p:sp>
        <p:nvSpPr>
          <p:cNvPr id="19" name="Text 15"/>
          <p:cNvSpPr/>
          <p:nvPr/>
        </p:nvSpPr>
        <p:spPr>
          <a:xfrm>
            <a:off x="4619393" y="2366428"/>
            <a:ext cx="401442" cy="16703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🔧</a:t>
            </a:r>
            <a:endParaRPr lang="en-US" sz="987" dirty="0"/>
          </a:p>
        </p:txBody>
      </p:sp>
      <p:sp>
        <p:nvSpPr>
          <p:cNvPr id="20" name="Text 16"/>
          <p:cNvSpPr/>
          <p:nvPr/>
        </p:nvSpPr>
        <p:spPr>
          <a:xfrm>
            <a:off x="4997517" y="2421959"/>
            <a:ext cx="2318007" cy="1735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2000" b="1" dirty="0">
                <a:solidFill>
                  <a:srgbClr val="0F172A"/>
                </a:solidFill>
              </a:rPr>
              <a:t>Transformação Digital</a:t>
            </a:r>
            <a:endParaRPr lang="en-US" sz="2000" dirty="0"/>
          </a:p>
        </p:txBody>
      </p:sp>
      <p:sp>
        <p:nvSpPr>
          <p:cNvPr id="21" name="Text 17"/>
          <p:cNvSpPr/>
          <p:nvPr/>
        </p:nvSpPr>
        <p:spPr>
          <a:xfrm>
            <a:off x="4982032" y="2651164"/>
            <a:ext cx="3429000" cy="31669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400" dirty="0">
                <a:solidFill>
                  <a:srgbClr val="334155"/>
                </a:solidFill>
              </a:rPr>
              <a:t>Contribuição direta para a modernização e evolução do setor de construção civil.</a:t>
            </a:r>
            <a:endParaRPr lang="en-US" sz="1400" dirty="0"/>
          </a:p>
        </p:txBody>
      </p:sp>
      <p:sp>
        <p:nvSpPr>
          <p:cNvPr id="22" name="Shape 18"/>
          <p:cNvSpPr/>
          <p:nvPr/>
        </p:nvSpPr>
        <p:spPr>
          <a:xfrm>
            <a:off x="1071562" y="3492568"/>
            <a:ext cx="7000875" cy="697185"/>
          </a:xfrm>
          <a:prstGeom prst="rect">
            <a:avLst/>
          </a:prstGeom>
          <a:solidFill>
            <a:srgbClr val="F0F4F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3" name="Shape 19"/>
          <p:cNvSpPr/>
          <p:nvPr/>
        </p:nvSpPr>
        <p:spPr>
          <a:xfrm>
            <a:off x="1071563" y="3492568"/>
            <a:ext cx="28575" cy="697185"/>
          </a:xfrm>
          <a:prstGeom prst="rect">
            <a:avLst/>
          </a:prstGeom>
          <a:solidFill>
            <a:srgbClr val="3B82F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20"/>
          <p:cNvSpPr/>
          <p:nvPr/>
        </p:nvSpPr>
        <p:spPr>
          <a:xfrm>
            <a:off x="1185863" y="3606868"/>
            <a:ext cx="6772275" cy="41143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0F172A"/>
                </a:solidFill>
              </a:rPr>
              <a:t>A pesquisa surge como </a:t>
            </a:r>
            <a:r>
              <a:rPr lang="en-US" sz="1600" b="1" dirty="0">
                <a:solidFill>
                  <a:srgbClr val="3B82F6"/>
                </a:solidFill>
              </a:rPr>
              <a:t>resposta direta às limitações atuais</a:t>
            </a:r>
            <a:r>
              <a:rPr lang="en-US" sz="1600" b="1" dirty="0">
                <a:solidFill>
                  <a:srgbClr val="0F172A"/>
                </a:solidFill>
              </a:rPr>
              <a:t>, integrando tecnologia, estatística e dados confiáveis.</a:t>
            </a:r>
            <a:endParaRPr lang="en-US" sz="1600" dirty="0"/>
          </a:p>
        </p:txBody>
      </p:sp>
      <p:sp>
        <p:nvSpPr>
          <p:cNvPr id="25" name="Text 21"/>
          <p:cNvSpPr/>
          <p:nvPr/>
        </p:nvSpPr>
        <p:spPr>
          <a:xfrm>
            <a:off x="1939869" y="4446929"/>
            <a:ext cx="5264262" cy="16671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100"/>
              </a:lnSpc>
              <a:buNone/>
            </a:pPr>
            <a:r>
              <a:rPr lang="en-US" b="1" dirty="0">
                <a:solidFill>
                  <a:srgbClr val="334155"/>
                </a:solidFill>
              </a:rPr>
              <a:t>Relevância para profissionais, </a:t>
            </a:r>
            <a:r>
              <a:rPr lang="en-US" b="1" dirty="0" err="1">
                <a:solidFill>
                  <a:srgbClr val="334155"/>
                </a:solidFill>
              </a:rPr>
              <a:t>obras</a:t>
            </a:r>
            <a:r>
              <a:rPr lang="en-US" b="1" dirty="0">
                <a:solidFill>
                  <a:srgbClr val="334155"/>
                </a:solidFill>
              </a:rPr>
              <a:t> </a:t>
            </a:r>
            <a:r>
              <a:rPr lang="en-US" b="1" dirty="0" err="1">
                <a:solidFill>
                  <a:srgbClr val="334155"/>
                </a:solidFill>
              </a:rPr>
              <a:t>públicas</a:t>
            </a:r>
            <a:r>
              <a:rPr lang="en-US" b="1" dirty="0">
                <a:solidFill>
                  <a:srgbClr val="334155"/>
                </a:solidFill>
              </a:rPr>
              <a:t> e </a:t>
            </a:r>
            <a:r>
              <a:rPr lang="en-US" b="1" dirty="0" err="1">
                <a:solidFill>
                  <a:srgbClr val="334155"/>
                </a:solidFill>
              </a:rPr>
              <a:t>privadas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spd="slow" advTm="1068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1" grpId="0" animBg="1"/>
      <p:bldP spid="12" grpId="0" animBg="1"/>
      <p:bldP spid="13" grpId="0" uiExpand="1" build="allAtOnce" animBg="1"/>
      <p:bldP spid="15" grpId="0" animBg="1"/>
      <p:bldP spid="19" grpId="0" animBg="1"/>
      <p:bldP spid="21" grpId="0" build="allAtOnce" animBg="1"/>
      <p:bldP spid="22" grpId="0" animBg="1"/>
      <p:bldP spid="24" grpId="0" build="allAtOnce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96779" y="1341995"/>
            <a:ext cx="1950444" cy="1935116"/>
          </a:xfrm>
          <a:custGeom>
            <a:avLst/>
            <a:gdLst/>
            <a:ahLst/>
            <a:cxnLst/>
            <a:rect l="l" t="t" r="r" b="b"/>
            <a:pathLst>
              <a:path w="3900887" h="3870231">
                <a:moveTo>
                  <a:pt x="0" y="0"/>
                </a:moveTo>
                <a:lnTo>
                  <a:pt x="3900886" y="0"/>
                </a:lnTo>
                <a:lnTo>
                  <a:pt x="3900886" y="3870232"/>
                </a:lnTo>
                <a:lnTo>
                  <a:pt x="0" y="38702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1619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 sz="900"/>
          </a:p>
        </p:txBody>
      </p:sp>
      <p:grpSp>
        <p:nvGrpSpPr>
          <p:cNvPr id="3" name="Group 3"/>
          <p:cNvGrpSpPr/>
          <p:nvPr/>
        </p:nvGrpSpPr>
        <p:grpSpPr>
          <a:xfrm>
            <a:off x="7148532" y="282324"/>
            <a:ext cx="1725198" cy="710373"/>
            <a:chOff x="0" y="0"/>
            <a:chExt cx="908746" cy="3741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08746" cy="374188"/>
            </a:xfrm>
            <a:custGeom>
              <a:avLst/>
              <a:gdLst/>
              <a:ahLst/>
              <a:cxnLst/>
              <a:rect l="l" t="t" r="r" b="b"/>
              <a:pathLst>
                <a:path w="908746" h="374188">
                  <a:moveTo>
                    <a:pt x="0" y="0"/>
                  </a:moveTo>
                  <a:lnTo>
                    <a:pt x="908746" y="0"/>
                  </a:lnTo>
                  <a:lnTo>
                    <a:pt x="908746" y="374188"/>
                  </a:lnTo>
                  <a:lnTo>
                    <a:pt x="0" y="3741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9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08746" cy="412288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900"/>
            </a:p>
          </p:txBody>
        </p:sp>
      </p:grpSp>
      <p:sp>
        <p:nvSpPr>
          <p:cNvPr id="6" name="Freeform 6"/>
          <p:cNvSpPr/>
          <p:nvPr/>
        </p:nvSpPr>
        <p:spPr>
          <a:xfrm>
            <a:off x="7327972" y="258366"/>
            <a:ext cx="1545758" cy="946777"/>
          </a:xfrm>
          <a:custGeom>
            <a:avLst/>
            <a:gdLst/>
            <a:ahLst/>
            <a:cxnLst/>
            <a:rect l="l" t="t" r="r" b="b"/>
            <a:pathLst>
              <a:path w="3091515" h="1893553">
                <a:moveTo>
                  <a:pt x="0" y="0"/>
                </a:moveTo>
                <a:lnTo>
                  <a:pt x="3091515" y="0"/>
                </a:lnTo>
                <a:lnTo>
                  <a:pt x="3091515" y="1893553"/>
                </a:lnTo>
                <a:lnTo>
                  <a:pt x="0" y="18935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 sz="900"/>
          </a:p>
        </p:txBody>
      </p:sp>
      <p:sp>
        <p:nvSpPr>
          <p:cNvPr id="7" name="Freeform 7"/>
          <p:cNvSpPr/>
          <p:nvPr/>
        </p:nvSpPr>
        <p:spPr>
          <a:xfrm>
            <a:off x="305122" y="1788938"/>
            <a:ext cx="1232042" cy="1088079"/>
          </a:xfrm>
          <a:custGeom>
            <a:avLst/>
            <a:gdLst/>
            <a:ahLst/>
            <a:cxnLst/>
            <a:rect l="l" t="t" r="r" b="b"/>
            <a:pathLst>
              <a:path w="2464084" h="2176158">
                <a:moveTo>
                  <a:pt x="0" y="0"/>
                </a:moveTo>
                <a:lnTo>
                  <a:pt x="2464084" y="0"/>
                </a:lnTo>
                <a:lnTo>
                  <a:pt x="2464084" y="2176158"/>
                </a:lnTo>
                <a:lnTo>
                  <a:pt x="0" y="21761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8248" t="-16442" r="-68248" b="-24146"/>
            </a:stretch>
          </a:blipFill>
        </p:spPr>
        <p:txBody>
          <a:bodyPr/>
          <a:lstStyle/>
          <a:p>
            <a:endParaRPr lang="pt-BR" sz="900"/>
          </a:p>
        </p:txBody>
      </p:sp>
      <p:grpSp>
        <p:nvGrpSpPr>
          <p:cNvPr id="8" name="Group 8"/>
          <p:cNvGrpSpPr/>
          <p:nvPr/>
        </p:nvGrpSpPr>
        <p:grpSpPr>
          <a:xfrm>
            <a:off x="4368604" y="3428471"/>
            <a:ext cx="406793" cy="40679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FF00"/>
            </a:solidFill>
          </p:spPr>
          <p:txBody>
            <a:bodyPr/>
            <a:lstStyle/>
            <a:p>
              <a:endParaRPr lang="pt-BR" sz="9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28671" y="2164958"/>
            <a:ext cx="406793" cy="40679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2C00"/>
            </a:solidFill>
          </p:spPr>
          <p:txBody>
            <a:bodyPr/>
            <a:lstStyle/>
            <a:p>
              <a:endParaRPr lang="pt-BR" sz="9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466937" y="1110899"/>
            <a:ext cx="406793" cy="40679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FF00"/>
            </a:solidFill>
          </p:spPr>
          <p:txBody>
            <a:bodyPr/>
            <a:lstStyle/>
            <a:p>
              <a:endParaRPr lang="pt-BR" sz="9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/>
            </a:p>
          </p:txBody>
        </p:sp>
      </p:grpSp>
      <p:sp>
        <p:nvSpPr>
          <p:cNvPr id="17" name="AutoShape 17"/>
          <p:cNvSpPr/>
          <p:nvPr/>
        </p:nvSpPr>
        <p:spPr>
          <a:xfrm flipV="1">
            <a:off x="4775396" y="3631868"/>
            <a:ext cx="3854254" cy="952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sz="900"/>
          </a:p>
        </p:txBody>
      </p:sp>
      <p:sp>
        <p:nvSpPr>
          <p:cNvPr id="18" name="AutoShape 18"/>
          <p:cNvSpPr/>
          <p:nvPr/>
        </p:nvSpPr>
        <p:spPr>
          <a:xfrm flipH="1">
            <a:off x="8670334" y="1517691"/>
            <a:ext cx="9525" cy="2123702"/>
          </a:xfrm>
          <a:prstGeom prst="line">
            <a:avLst/>
          </a:prstGeom>
          <a:ln w="38100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sz="900"/>
          </a:p>
        </p:txBody>
      </p:sp>
      <p:grpSp>
        <p:nvGrpSpPr>
          <p:cNvPr id="19" name="Group 19"/>
          <p:cNvGrpSpPr/>
          <p:nvPr/>
        </p:nvGrpSpPr>
        <p:grpSpPr>
          <a:xfrm>
            <a:off x="4368604" y="789277"/>
            <a:ext cx="406793" cy="406793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2C00"/>
            </a:solidFill>
          </p:spPr>
          <p:txBody>
            <a:bodyPr/>
            <a:lstStyle/>
            <a:p>
              <a:endParaRPr lang="pt-BR" sz="90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/>
            </a:p>
          </p:txBody>
        </p:sp>
      </p:grpSp>
      <p:sp>
        <p:nvSpPr>
          <p:cNvPr id="22" name="AutoShape 22"/>
          <p:cNvSpPr/>
          <p:nvPr/>
        </p:nvSpPr>
        <p:spPr>
          <a:xfrm flipV="1">
            <a:off x="1932068" y="1142974"/>
            <a:ext cx="2436560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sz="900"/>
          </a:p>
        </p:txBody>
      </p:sp>
      <p:sp>
        <p:nvSpPr>
          <p:cNvPr id="23" name="AutoShape 23"/>
          <p:cNvSpPr/>
          <p:nvPr/>
        </p:nvSpPr>
        <p:spPr>
          <a:xfrm>
            <a:off x="1922543" y="1143016"/>
            <a:ext cx="9525" cy="98744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sz="900"/>
          </a:p>
        </p:txBody>
      </p:sp>
      <p:grpSp>
        <p:nvGrpSpPr>
          <p:cNvPr id="24" name="Group 24"/>
          <p:cNvGrpSpPr/>
          <p:nvPr/>
        </p:nvGrpSpPr>
        <p:grpSpPr>
          <a:xfrm>
            <a:off x="3731927" y="4087700"/>
            <a:ext cx="1788166" cy="698101"/>
            <a:chOff x="122031" y="872934"/>
            <a:chExt cx="4768443" cy="1861600"/>
          </a:xfrm>
        </p:grpSpPr>
        <p:sp>
          <p:nvSpPr>
            <p:cNvPr id="25" name="TextBox 25"/>
            <p:cNvSpPr txBox="1"/>
            <p:nvPr/>
          </p:nvSpPr>
          <p:spPr>
            <a:xfrm rot="20978228">
              <a:off x="176191" y="872934"/>
              <a:ext cx="4657795" cy="862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21"/>
                </a:lnSpc>
              </a:pPr>
              <a:r>
                <a:rPr lang="en-US" sz="1200" b="1" i="1" dirty="0">
                  <a:solidFill>
                    <a:srgbClr val="3E94C8"/>
                  </a:solidFill>
                  <a:latin typeface="TT Bluescreens Bold Italics"/>
                  <a:ea typeface="TT Bluescreens Bold Italics"/>
                  <a:cs typeface="TT Bluescreens Bold Italics"/>
                  <a:sym typeface="TT Bluescreens Bold Italics"/>
                </a:rPr>
                <a:t>APP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 rot="20978228">
              <a:off x="122031" y="1871562"/>
              <a:ext cx="4768443" cy="862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81"/>
                </a:lnSpc>
              </a:pPr>
              <a:r>
                <a:rPr lang="en-US" sz="1200" b="1" i="1" dirty="0" err="1">
                  <a:solidFill>
                    <a:srgbClr val="3E94C8"/>
                  </a:solidFill>
                  <a:latin typeface="TT Bluescreens Bold Italics"/>
                  <a:ea typeface="TT Bluescreens Bold Italics"/>
                  <a:cs typeface="TT Bluescreens Bold Italics"/>
                  <a:sym typeface="TT Bluescreens Bold Italics"/>
                </a:rPr>
                <a:t>BuildCalc</a:t>
              </a:r>
              <a:endParaRPr lang="en-US" sz="1200" b="1" i="1" dirty="0">
                <a:solidFill>
                  <a:srgbClr val="3E94C8"/>
                </a:solidFill>
                <a:latin typeface="TT Bluescreens Bold Italics"/>
                <a:ea typeface="TT Bluescreens Bold Italics"/>
                <a:cs typeface="TT Bluescreens Bold Italics"/>
                <a:sym typeface="TT Bluescreens Bold Italics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21822" y="3092720"/>
            <a:ext cx="1216392" cy="920406"/>
            <a:chOff x="177347" y="551165"/>
            <a:chExt cx="3243710" cy="2454417"/>
          </a:xfrm>
        </p:grpSpPr>
        <p:sp>
          <p:nvSpPr>
            <p:cNvPr id="28" name="TextBox 28"/>
            <p:cNvSpPr txBox="1"/>
            <p:nvPr/>
          </p:nvSpPr>
          <p:spPr>
            <a:xfrm rot="20978228">
              <a:off x="177347" y="551165"/>
              <a:ext cx="3097795" cy="1670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9"/>
                </a:lnSpc>
              </a:pPr>
              <a:r>
                <a:rPr lang="en-US" sz="1400" b="1" i="1" dirty="0" err="1">
                  <a:solidFill>
                    <a:srgbClr val="3E94C8"/>
                  </a:solidFill>
                  <a:latin typeface="TT Bluescreens Bold Italics"/>
                  <a:ea typeface="TT Bluescreens Bold Italics"/>
                  <a:cs typeface="TT Bluescreens Bold Italics"/>
                  <a:sym typeface="TT Bluescreens Bold Italics"/>
                </a:rPr>
                <a:t>Repositório</a:t>
              </a:r>
              <a:endParaRPr lang="en-US" sz="1400" b="1" i="1" dirty="0">
                <a:solidFill>
                  <a:srgbClr val="3E94C8"/>
                </a:solidFill>
                <a:latin typeface="TT Bluescreens Bold Italics"/>
                <a:ea typeface="TT Bluescreens Bold Italics"/>
                <a:cs typeface="TT Bluescreens Bold Italics"/>
                <a:sym typeface="TT Bluescreens Bold Italics"/>
              </a:endParaRPr>
            </a:p>
            <a:p>
              <a:pPr algn="ctr">
                <a:lnSpc>
                  <a:spcPts val="2409"/>
                </a:lnSpc>
              </a:pPr>
              <a:r>
                <a:rPr lang="en-US" sz="1200" b="1" i="1" dirty="0">
                  <a:solidFill>
                    <a:srgbClr val="3E94C8"/>
                  </a:solidFill>
                  <a:latin typeface="TT Bluescreens Bold Italics"/>
                  <a:ea typeface="TT Bluescreens Bold Italics"/>
                  <a:cs typeface="TT Bluescreens Bold Italics"/>
                  <a:sym typeface="TT Bluescreens Bold Italics"/>
                </a:rPr>
                <a:t>de</a:t>
              </a:r>
              <a:r>
                <a:rPr lang="en-US" sz="3011" b="1" i="1" dirty="0">
                  <a:solidFill>
                    <a:srgbClr val="3E94C8"/>
                  </a:solidFill>
                  <a:latin typeface="TT Bluescreens Bold Italics"/>
                  <a:ea typeface="TT Bluescreens Bold Italics"/>
                  <a:cs typeface="TT Bluescreens Bold Italics"/>
                  <a:sym typeface="TT Bluescreens Bold Italics"/>
                </a:rPr>
                <a:t> </a:t>
              </a:r>
              <a:r>
                <a:rPr lang="en-US" sz="1200" b="1" i="1" dirty="0">
                  <a:solidFill>
                    <a:srgbClr val="3E94C8"/>
                  </a:solidFill>
                  <a:latin typeface="TT Bluescreens Bold Italics"/>
                  <a:ea typeface="TT Bluescreens Bold Italics"/>
                  <a:cs typeface="TT Bluescreens Bold Italics"/>
                  <a:sym typeface="TT Bluescreens Bold Italics"/>
                </a:rPr>
                <a:t>imagens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 rot="20978228">
              <a:off x="249672" y="2280939"/>
              <a:ext cx="3171385" cy="724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3"/>
                </a:lnSpc>
              </a:pPr>
              <a:r>
                <a:rPr lang="en-US" sz="1400" b="1" i="1" dirty="0" err="1">
                  <a:solidFill>
                    <a:srgbClr val="3E94C8"/>
                  </a:solidFill>
                  <a:latin typeface="TT Bluescreens Bold Italics"/>
                  <a:ea typeface="TT Bluescreens Bold Italics"/>
                  <a:cs typeface="TT Bluescreens Bold Italics"/>
                  <a:sym typeface="TT Bluescreens Bold Italics"/>
                </a:rPr>
                <a:t>ImgBB</a:t>
              </a:r>
              <a:endParaRPr lang="en-US" sz="1400" b="1" i="1" dirty="0">
                <a:solidFill>
                  <a:srgbClr val="3E94C8"/>
                </a:solidFill>
                <a:latin typeface="TT Bluescreens Bold Italics"/>
                <a:ea typeface="TT Bluescreens Bold Italics"/>
                <a:cs typeface="TT Bluescreens Bold Italics"/>
                <a:sym typeface="TT Bluescreens Bold Italics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6777085" y="1310840"/>
            <a:ext cx="1677565" cy="1163585"/>
            <a:chOff x="159934" y="709315"/>
            <a:chExt cx="6249835" cy="4687025"/>
          </a:xfrm>
        </p:grpSpPr>
        <p:sp>
          <p:nvSpPr>
            <p:cNvPr id="31" name="TextBox 31"/>
            <p:cNvSpPr txBox="1"/>
            <p:nvPr/>
          </p:nvSpPr>
          <p:spPr>
            <a:xfrm rot="20978228">
              <a:off x="2303885" y="709315"/>
              <a:ext cx="3979633" cy="25386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81"/>
                </a:lnSpc>
              </a:pPr>
              <a:r>
                <a:rPr lang="en-US" sz="1200" b="1" i="1" dirty="0">
                  <a:solidFill>
                    <a:srgbClr val="3E94C8"/>
                  </a:solidFill>
                  <a:latin typeface="TT Bluescreens Bold Italics"/>
                  <a:ea typeface="TT Bluescreens Bold Italics"/>
                  <a:cs typeface="TT Bluescreens Bold Italics"/>
                  <a:sym typeface="TT Bluescreens Bold Italics"/>
                </a:rPr>
                <a:t>Banco de Dados NoSQL</a:t>
              </a:r>
            </a:p>
            <a:p>
              <a:pPr algn="ctr">
                <a:lnSpc>
                  <a:spcPts val="2581"/>
                </a:lnSpc>
              </a:pPr>
              <a:r>
                <a:rPr lang="en-US" sz="1200" b="1" i="1" dirty="0" err="1">
                  <a:solidFill>
                    <a:srgbClr val="3E94C8"/>
                  </a:solidFill>
                  <a:latin typeface="TT Bluescreens Bold Italics"/>
                  <a:ea typeface="TT Bluescreens Bold Italics"/>
                  <a:cs typeface="TT Bluescreens Bold Italics"/>
                  <a:sym typeface="TT Bluescreens Bold Italics"/>
                </a:rPr>
                <a:t>FireBase</a:t>
              </a:r>
              <a:endParaRPr lang="en-US" sz="1200" b="1" i="1" dirty="0">
                <a:solidFill>
                  <a:srgbClr val="3E94C8"/>
                </a:solidFill>
                <a:latin typeface="TT Bluescreens Bold Italics"/>
                <a:ea typeface="TT Bluescreens Bold Italics"/>
                <a:cs typeface="TT Bluescreens Bold Italics"/>
                <a:sym typeface="TT Bluescreens Bold Italics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 rot="20978228">
              <a:off x="159934" y="4314846"/>
              <a:ext cx="6249835" cy="10814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7"/>
                </a:lnSpc>
              </a:pPr>
              <a:endParaRPr sz="900"/>
            </a:p>
          </p:txBody>
        </p:sp>
      </p:grpSp>
      <p:sp>
        <p:nvSpPr>
          <p:cNvPr id="33" name="AutoShape 22">
            <a:extLst>
              <a:ext uri="{FF2B5EF4-FFF2-40B4-BE49-F238E27FC236}">
                <a16:creationId xmlns:a16="http://schemas.microsoft.com/office/drawing/2014/main" id="{EB75FAAA-EF36-07DE-618B-38F430B28A0F}"/>
              </a:ext>
            </a:extLst>
          </p:cNvPr>
          <p:cNvSpPr/>
          <p:nvPr/>
        </p:nvSpPr>
        <p:spPr>
          <a:xfrm flipV="1">
            <a:off x="1922543" y="984125"/>
            <a:ext cx="2446084" cy="8572"/>
          </a:xfrm>
          <a:prstGeom prst="line">
            <a:avLst/>
          </a:prstGeom>
          <a:ln w="38100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4" name="AutoShape 22">
            <a:extLst>
              <a:ext uri="{FF2B5EF4-FFF2-40B4-BE49-F238E27FC236}">
                <a16:creationId xmlns:a16="http://schemas.microsoft.com/office/drawing/2014/main" id="{BDC16A45-5734-8087-1913-E45CF0F6084E}"/>
              </a:ext>
            </a:extLst>
          </p:cNvPr>
          <p:cNvSpPr/>
          <p:nvPr/>
        </p:nvSpPr>
        <p:spPr>
          <a:xfrm flipV="1">
            <a:off x="1932068" y="984125"/>
            <a:ext cx="0" cy="1163585"/>
          </a:xfrm>
          <a:prstGeom prst="line">
            <a:avLst/>
          </a:prstGeom>
          <a:ln w="38100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5" name="AutoShape 22">
            <a:extLst>
              <a:ext uri="{FF2B5EF4-FFF2-40B4-BE49-F238E27FC236}">
                <a16:creationId xmlns:a16="http://schemas.microsoft.com/office/drawing/2014/main" id="{5FEEF2CC-F15F-0829-D683-4052BE85D73C}"/>
              </a:ext>
            </a:extLst>
          </p:cNvPr>
          <p:cNvSpPr/>
          <p:nvPr/>
        </p:nvSpPr>
        <p:spPr>
          <a:xfrm flipV="1">
            <a:off x="4775396" y="3616817"/>
            <a:ext cx="3894937" cy="14088"/>
          </a:xfrm>
          <a:prstGeom prst="line">
            <a:avLst/>
          </a:prstGeom>
          <a:ln w="38100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pic>
        <p:nvPicPr>
          <p:cNvPr id="38" name="Áudio 37">
            <a:hlinkClick r:id="" action="ppaction://media"/>
            <a:extLst>
              <a:ext uri="{FF2B5EF4-FFF2-40B4-BE49-F238E27FC236}">
                <a16:creationId xmlns:a16="http://schemas.microsoft.com/office/drawing/2014/main" id="{D86A761F-F112-9B2F-AA8A-AA9852E659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660">
        <p:split orient="vert"/>
      </p:transition>
    </mc:Choice>
    <mc:Fallback>
      <p:transition spd="slow" advTm="1266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0764" y="272531"/>
            <a:ext cx="1950444" cy="1935116"/>
          </a:xfrm>
          <a:custGeom>
            <a:avLst/>
            <a:gdLst/>
            <a:ahLst/>
            <a:cxnLst/>
            <a:rect l="l" t="t" r="r" b="b"/>
            <a:pathLst>
              <a:path w="3900887" h="3870231">
                <a:moveTo>
                  <a:pt x="0" y="0"/>
                </a:moveTo>
                <a:lnTo>
                  <a:pt x="3900887" y="0"/>
                </a:lnTo>
                <a:lnTo>
                  <a:pt x="3900887" y="3870231"/>
                </a:lnTo>
                <a:lnTo>
                  <a:pt x="0" y="38702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1619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 sz="900"/>
          </a:p>
        </p:txBody>
      </p:sp>
      <p:sp>
        <p:nvSpPr>
          <p:cNvPr id="3" name="Freeform 3"/>
          <p:cNvSpPr/>
          <p:nvPr/>
        </p:nvSpPr>
        <p:spPr>
          <a:xfrm>
            <a:off x="7003770" y="332368"/>
            <a:ext cx="1688368" cy="4478766"/>
          </a:xfrm>
          <a:custGeom>
            <a:avLst/>
            <a:gdLst/>
            <a:ahLst/>
            <a:cxnLst/>
            <a:rect l="l" t="t" r="r" b="b"/>
            <a:pathLst>
              <a:path w="3376735" h="8957531">
                <a:moveTo>
                  <a:pt x="0" y="0"/>
                </a:moveTo>
                <a:lnTo>
                  <a:pt x="3376735" y="0"/>
                </a:lnTo>
                <a:lnTo>
                  <a:pt x="3376735" y="8957530"/>
                </a:lnTo>
                <a:lnTo>
                  <a:pt x="0" y="895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 sz="900"/>
          </a:p>
        </p:txBody>
      </p:sp>
      <p:sp>
        <p:nvSpPr>
          <p:cNvPr id="4" name="Freeform 4"/>
          <p:cNvSpPr/>
          <p:nvPr/>
        </p:nvSpPr>
        <p:spPr>
          <a:xfrm>
            <a:off x="319450" y="3520322"/>
            <a:ext cx="1278459" cy="1288773"/>
          </a:xfrm>
          <a:custGeom>
            <a:avLst/>
            <a:gdLst/>
            <a:ahLst/>
            <a:cxnLst/>
            <a:rect l="l" t="t" r="r" b="b"/>
            <a:pathLst>
              <a:path w="2556917" h="2577546">
                <a:moveTo>
                  <a:pt x="0" y="0"/>
                </a:moveTo>
                <a:lnTo>
                  <a:pt x="2556917" y="0"/>
                </a:lnTo>
                <a:lnTo>
                  <a:pt x="2556917" y="2577547"/>
                </a:lnTo>
                <a:lnTo>
                  <a:pt x="0" y="25775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806"/>
            </a:stretch>
          </a:blipFill>
        </p:spPr>
        <p:txBody>
          <a:bodyPr/>
          <a:lstStyle/>
          <a:p>
            <a:endParaRPr lang="pt-BR" sz="900"/>
          </a:p>
        </p:txBody>
      </p:sp>
      <p:sp>
        <p:nvSpPr>
          <p:cNvPr id="5" name="Freeform 5"/>
          <p:cNvSpPr/>
          <p:nvPr/>
        </p:nvSpPr>
        <p:spPr>
          <a:xfrm>
            <a:off x="1837294" y="3522361"/>
            <a:ext cx="1207459" cy="1288773"/>
          </a:xfrm>
          <a:custGeom>
            <a:avLst/>
            <a:gdLst/>
            <a:ahLst/>
            <a:cxnLst/>
            <a:rect l="l" t="t" r="r" b="b"/>
            <a:pathLst>
              <a:path w="2414917" h="2577546">
                <a:moveTo>
                  <a:pt x="0" y="0"/>
                </a:moveTo>
                <a:lnTo>
                  <a:pt x="2414917" y="0"/>
                </a:lnTo>
                <a:lnTo>
                  <a:pt x="2414917" y="2577547"/>
                </a:lnTo>
                <a:lnTo>
                  <a:pt x="0" y="25775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476" t="-1077" r="-5028" b="-1518"/>
            </a:stretch>
          </a:blipFill>
        </p:spPr>
        <p:txBody>
          <a:bodyPr/>
          <a:lstStyle/>
          <a:p>
            <a:endParaRPr lang="pt-BR" sz="900"/>
          </a:p>
        </p:txBody>
      </p:sp>
      <p:sp>
        <p:nvSpPr>
          <p:cNvPr id="6" name="Freeform 6"/>
          <p:cNvSpPr/>
          <p:nvPr/>
        </p:nvSpPr>
        <p:spPr>
          <a:xfrm>
            <a:off x="3398921" y="3658396"/>
            <a:ext cx="2110411" cy="1288773"/>
          </a:xfrm>
          <a:custGeom>
            <a:avLst/>
            <a:gdLst/>
            <a:ahLst/>
            <a:cxnLst/>
            <a:rect l="l" t="t" r="r" b="b"/>
            <a:pathLst>
              <a:path w="4082168" h="2577546">
                <a:moveTo>
                  <a:pt x="0" y="0"/>
                </a:moveTo>
                <a:lnTo>
                  <a:pt x="4082167" y="0"/>
                </a:lnTo>
                <a:lnTo>
                  <a:pt x="4082167" y="2577547"/>
                </a:lnTo>
                <a:lnTo>
                  <a:pt x="0" y="25775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6902" r="-11303"/>
            </a:stretch>
          </a:blipFill>
        </p:spPr>
        <p:txBody>
          <a:bodyPr/>
          <a:lstStyle/>
          <a:p>
            <a:endParaRPr lang="pt-BR" sz="900"/>
          </a:p>
        </p:txBody>
      </p:sp>
      <p:sp>
        <p:nvSpPr>
          <p:cNvPr id="7" name="Freeform 7"/>
          <p:cNvSpPr/>
          <p:nvPr/>
        </p:nvSpPr>
        <p:spPr>
          <a:xfrm>
            <a:off x="5644205" y="3522361"/>
            <a:ext cx="1202910" cy="1288773"/>
          </a:xfrm>
          <a:custGeom>
            <a:avLst/>
            <a:gdLst/>
            <a:ahLst/>
            <a:cxnLst/>
            <a:rect l="l" t="t" r="r" b="b"/>
            <a:pathLst>
              <a:path w="2405819" h="2577546">
                <a:moveTo>
                  <a:pt x="0" y="0"/>
                </a:moveTo>
                <a:lnTo>
                  <a:pt x="2405819" y="0"/>
                </a:lnTo>
                <a:lnTo>
                  <a:pt x="2405819" y="2577547"/>
                </a:lnTo>
                <a:lnTo>
                  <a:pt x="0" y="25775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3745" r="-45460"/>
            </a:stretch>
          </a:blipFill>
        </p:spPr>
        <p:txBody>
          <a:bodyPr/>
          <a:lstStyle/>
          <a:p>
            <a:endParaRPr lang="pt-BR" sz="900"/>
          </a:p>
        </p:txBody>
      </p:sp>
      <p:sp>
        <p:nvSpPr>
          <p:cNvPr id="8" name="TextBox 8"/>
          <p:cNvSpPr txBox="1"/>
          <p:nvPr/>
        </p:nvSpPr>
        <p:spPr>
          <a:xfrm>
            <a:off x="2571716" y="196331"/>
            <a:ext cx="3262042" cy="633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1"/>
              </a:lnSpc>
            </a:pPr>
            <a:r>
              <a:rPr lang="en-US" sz="3751" b="1" dirty="0" err="1">
                <a:solidFill>
                  <a:srgbClr val="3E94C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AppBuildCalc</a:t>
            </a:r>
            <a:endParaRPr lang="en-US" sz="3751" b="1" dirty="0">
              <a:solidFill>
                <a:srgbClr val="3E94C8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35058" y="1498198"/>
            <a:ext cx="3262110" cy="304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0"/>
              </a:lnSpc>
            </a:pPr>
            <a:r>
              <a:rPr lang="en-US" sz="1600" b="1" dirty="0" err="1">
                <a:solidFill>
                  <a:schemeClr val="accent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Linguagem</a:t>
            </a:r>
            <a:r>
              <a:rPr lang="en-US" sz="1600" b="1" dirty="0">
                <a:solidFill>
                  <a:schemeClr val="accent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base: TypeScript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35058" y="1827493"/>
            <a:ext cx="4546140" cy="303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90"/>
              </a:lnSpc>
            </a:pPr>
            <a:r>
              <a:rPr lang="en-US" sz="1600" b="1" dirty="0">
                <a:solidFill>
                  <a:schemeClr val="accent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Modelo de projeto: Container-Presentational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ABF6608B-620E-8BDB-7AB8-2B2FFF6FF395}"/>
              </a:ext>
            </a:extLst>
          </p:cNvPr>
          <p:cNvSpPr txBox="1"/>
          <p:nvPr/>
        </p:nvSpPr>
        <p:spPr>
          <a:xfrm>
            <a:off x="2335058" y="944598"/>
            <a:ext cx="2530137" cy="540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80"/>
              </a:lnSpc>
            </a:pPr>
            <a:r>
              <a:rPr lang="en-US" sz="1400" b="1" dirty="0">
                <a:solidFill>
                  <a:schemeClr val="accent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Framework: React Native</a:t>
            </a:r>
          </a:p>
        </p:txBody>
      </p:sp>
      <p:pic>
        <p:nvPicPr>
          <p:cNvPr id="15" name="Áudio 14">
            <a:hlinkClick r:id="" action="ppaction://media"/>
            <a:extLst>
              <a:ext uri="{FF2B5EF4-FFF2-40B4-BE49-F238E27FC236}">
                <a16:creationId xmlns:a16="http://schemas.microsoft.com/office/drawing/2014/main" id="{844AA87C-BFBA-F273-AB06-ABD2ABD677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spd="slow" advTm="1129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1|0.8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6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|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4|0.8|0.8|0.8|0.8|0.7|1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2|1|0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3|1.2|1.1|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0.7|1.1|1.2|0.7|0.8|0.7|0.7|1.3|0.9|1|0.8|0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1|0.7|1.5|0.8|3.2|1.4|1.5|0.7|2.1|2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2|2.6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7|1.3|1.1|1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9|0.8|1.9|0.8|0.8|1.7|0.9|0.8|1.6|0.7|0.8|1.6|0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0.9|0.6|1.8|0.8|0.6|1.8|0.6|0.7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4|1.6|1.3|1.1|1.1|1|1.1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8|1.2|1.7|0.9|1|0.9|1.1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8|1.5|1|0.8|0.9|0.9|1.6|0.8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1|0.6|0.6|0.7|0.3|0.3|0.3|0.4|0.3|0.5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3|0.5|1|1.5|0.7|0.6|0.4|0.4|0.3|0.5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1.7|2.1|1.7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0.9|0.9|0.6|0.6|0.7|0.9|0.7|0.6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1133</Words>
  <Application>Microsoft Office PowerPoint</Application>
  <PresentationFormat>Apresentação na tela (16:9)</PresentationFormat>
  <Paragraphs>170</Paragraphs>
  <Slides>22</Slides>
  <Notes>14</Notes>
  <HiddenSlides>0</HiddenSlides>
  <MMClips>16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6" baseType="lpstr">
      <vt:lpstr>Arial</vt:lpstr>
      <vt:lpstr>Open Sans Bold</vt:lpstr>
      <vt:lpstr>TT Bluescreens Bold Italics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5155710</cp:lastModifiedBy>
  <cp:revision>1</cp:revision>
  <dcterms:created xsi:type="dcterms:W3CDTF">2025-12-08T03:12:06Z</dcterms:created>
  <dcterms:modified xsi:type="dcterms:W3CDTF">2025-12-10T15:09:16Z</dcterms:modified>
</cp:coreProperties>
</file>